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97" r:id="rId4"/>
  </p:sldMasterIdLst>
  <p:notesMasterIdLst>
    <p:notesMasterId r:id="rId20"/>
  </p:notesMasterIdLst>
  <p:sldIdLst>
    <p:sldId id="331" r:id="rId5"/>
    <p:sldId id="368" r:id="rId6"/>
    <p:sldId id="431" r:id="rId7"/>
    <p:sldId id="371" r:id="rId8"/>
    <p:sldId id="372" r:id="rId9"/>
    <p:sldId id="430" r:id="rId10"/>
    <p:sldId id="428" r:id="rId11"/>
    <p:sldId id="429" r:id="rId12"/>
    <p:sldId id="426" r:id="rId13"/>
    <p:sldId id="432" r:id="rId14"/>
    <p:sldId id="362" r:id="rId15"/>
    <p:sldId id="363" r:id="rId16"/>
    <p:sldId id="412" r:id="rId17"/>
    <p:sldId id="376" r:id="rId18"/>
    <p:sldId id="340" r:id="rId19"/>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 Thuneman" initials="CT" lastIdx="1" clrIdx="0">
    <p:extLst>
      <p:ext uri="{19B8F6BF-5375-455C-9EA6-DF929625EA0E}">
        <p15:presenceInfo xmlns:p15="http://schemas.microsoft.com/office/powerpoint/2012/main" userId="61ed3c691fb96bf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62" autoAdjust="0"/>
    <p:restoredTop sz="85991" autoAdjust="0"/>
  </p:normalViewPr>
  <p:slideViewPr>
    <p:cSldViewPr>
      <p:cViewPr varScale="1">
        <p:scale>
          <a:sx n="73" d="100"/>
          <a:sy n="73" d="100"/>
        </p:scale>
        <p:origin x="161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8" d="100"/>
          <a:sy n="58" d="100"/>
        </p:scale>
        <p:origin x="-1758"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F5F3B8-3D46-4292-89EA-C4D3571B7D24}" type="doc">
      <dgm:prSet loTypeId="urn:microsoft.com/office/officeart/2005/8/layout/vList6" loCatId="list" qsTypeId="urn:microsoft.com/office/officeart/2005/8/quickstyle/3d2" qsCatId="3D" csTypeId="urn:microsoft.com/office/officeart/2005/8/colors/accent0_3" csCatId="mainScheme" phldr="1"/>
      <dgm:spPr/>
      <dgm:t>
        <a:bodyPr/>
        <a:lstStyle/>
        <a:p>
          <a:endParaRPr lang="en-US"/>
        </a:p>
      </dgm:t>
    </dgm:pt>
    <dgm:pt modelId="{C5CF01FE-C4E4-4BBF-A8D0-594775EE57B7}">
      <dgm:prSet phldrT="[Text]"/>
      <dgm:spPr>
        <a:solidFill>
          <a:srgbClr val="003300"/>
        </a:solidFill>
      </dgm:spPr>
      <dgm:t>
        <a:bodyPr/>
        <a:lstStyle/>
        <a:p>
          <a:r>
            <a:rPr lang="en-US" dirty="0"/>
            <a:t>Stationed Outside</a:t>
          </a:r>
        </a:p>
      </dgm:t>
    </dgm:pt>
    <dgm:pt modelId="{F4156BEB-A946-404B-B566-2F1175735F81}" type="parTrans" cxnId="{474DFE29-F829-46DB-8BE3-965A87A8C70F}">
      <dgm:prSet/>
      <dgm:spPr/>
      <dgm:t>
        <a:bodyPr/>
        <a:lstStyle/>
        <a:p>
          <a:endParaRPr lang="en-US"/>
        </a:p>
      </dgm:t>
    </dgm:pt>
    <dgm:pt modelId="{0731EEAB-4158-43D9-9BE7-990EF892CFC8}" type="sibTrans" cxnId="{474DFE29-F829-46DB-8BE3-965A87A8C70F}">
      <dgm:prSet/>
      <dgm:spPr/>
      <dgm:t>
        <a:bodyPr/>
        <a:lstStyle/>
        <a:p>
          <a:endParaRPr lang="en-US"/>
        </a:p>
      </dgm:t>
    </dgm:pt>
    <dgm:pt modelId="{654DA8C9-FFF7-4921-8C6E-F85142B633CB}">
      <dgm:prSet phldrT="[Text]"/>
      <dgm:spPr/>
      <dgm:t>
        <a:bodyPr/>
        <a:lstStyle/>
        <a:p>
          <a:r>
            <a:rPr lang="en-US" dirty="0"/>
            <a:t>May not leave post for any reason</a:t>
          </a:r>
        </a:p>
      </dgm:t>
    </dgm:pt>
    <dgm:pt modelId="{14052CB2-1EFC-4D4A-B35F-CE28DED90789}" type="parTrans" cxnId="{4A651C35-EE58-41E0-9FE7-E8B2BA5A9261}">
      <dgm:prSet/>
      <dgm:spPr/>
      <dgm:t>
        <a:bodyPr/>
        <a:lstStyle/>
        <a:p>
          <a:endParaRPr lang="en-US"/>
        </a:p>
      </dgm:t>
    </dgm:pt>
    <dgm:pt modelId="{8EE35E88-A939-44B6-88FC-FD33AD236754}" type="sibTrans" cxnId="{4A651C35-EE58-41E0-9FE7-E8B2BA5A9261}">
      <dgm:prSet/>
      <dgm:spPr/>
      <dgm:t>
        <a:bodyPr/>
        <a:lstStyle/>
        <a:p>
          <a:endParaRPr lang="en-US"/>
        </a:p>
      </dgm:t>
    </dgm:pt>
    <dgm:pt modelId="{CF180725-CD65-421C-BE7F-E20A5FF59388}">
      <dgm:prSet phldrT="[Text]"/>
      <dgm:spPr>
        <a:solidFill>
          <a:srgbClr val="003300"/>
        </a:solidFill>
      </dgm:spPr>
      <dgm:t>
        <a:bodyPr/>
        <a:lstStyle/>
        <a:p>
          <a:r>
            <a:rPr lang="en-US" dirty="0"/>
            <a:t>Performs Attendant Duties</a:t>
          </a:r>
        </a:p>
      </dgm:t>
    </dgm:pt>
    <dgm:pt modelId="{5FA61C09-264A-4DEA-A97D-4153CAD7F297}" type="parTrans" cxnId="{6AF1DC50-2BDA-4EEA-A759-11273B12223E}">
      <dgm:prSet/>
      <dgm:spPr/>
      <dgm:t>
        <a:bodyPr/>
        <a:lstStyle/>
        <a:p>
          <a:endParaRPr lang="en-US"/>
        </a:p>
      </dgm:t>
    </dgm:pt>
    <dgm:pt modelId="{C4B2CD1F-6DD5-45BF-9476-98F4EBB6D8B4}" type="sibTrans" cxnId="{6AF1DC50-2BDA-4EEA-A759-11273B12223E}">
      <dgm:prSet/>
      <dgm:spPr/>
      <dgm:t>
        <a:bodyPr/>
        <a:lstStyle/>
        <a:p>
          <a:endParaRPr lang="en-US"/>
        </a:p>
      </dgm:t>
    </dgm:pt>
    <dgm:pt modelId="{A54AAA22-9335-45A4-9739-727209EA893E}">
      <dgm:prSet phldrT="[Text]"/>
      <dgm:spPr/>
      <dgm:t>
        <a:bodyPr/>
        <a:lstStyle/>
        <a:p>
          <a:r>
            <a:rPr lang="en-US" dirty="0"/>
            <a:t>No use of cell phone or texting</a:t>
          </a:r>
        </a:p>
      </dgm:t>
    </dgm:pt>
    <dgm:pt modelId="{B65104E0-2BA8-4335-A437-A232D39DFCBF}" type="parTrans" cxnId="{B50D7DE1-BD19-406B-8DA6-F0A037F05363}">
      <dgm:prSet/>
      <dgm:spPr/>
      <dgm:t>
        <a:bodyPr/>
        <a:lstStyle/>
        <a:p>
          <a:endParaRPr lang="en-US"/>
        </a:p>
      </dgm:t>
    </dgm:pt>
    <dgm:pt modelId="{9EEE5054-A8B2-4E64-B0DB-47DAE80A70A5}" type="sibTrans" cxnId="{B50D7DE1-BD19-406B-8DA6-F0A037F05363}">
      <dgm:prSet/>
      <dgm:spPr/>
      <dgm:t>
        <a:bodyPr/>
        <a:lstStyle/>
        <a:p>
          <a:endParaRPr lang="en-US"/>
        </a:p>
      </dgm:t>
    </dgm:pt>
    <dgm:pt modelId="{FEFD9FB0-3BAD-4423-B16D-D4C270E458EC}">
      <dgm:prSet phldrT="[Text]"/>
      <dgm:spPr/>
      <dgm:t>
        <a:bodyPr/>
        <a:lstStyle/>
        <a:p>
          <a:r>
            <a:rPr lang="en-US" dirty="0"/>
            <a:t>No reading of books or newspapers</a:t>
          </a:r>
        </a:p>
      </dgm:t>
    </dgm:pt>
    <dgm:pt modelId="{6E312C4C-8183-4AF7-B1E9-1A4183A9BC0D}" type="parTrans" cxnId="{1FA27CF1-F9EE-4445-B4B2-BD3A2463CF9C}">
      <dgm:prSet/>
      <dgm:spPr/>
      <dgm:t>
        <a:bodyPr/>
        <a:lstStyle/>
        <a:p>
          <a:endParaRPr lang="en-US"/>
        </a:p>
      </dgm:t>
    </dgm:pt>
    <dgm:pt modelId="{17E95DDC-0326-49D8-99F5-C307E166700C}" type="sibTrans" cxnId="{1FA27CF1-F9EE-4445-B4B2-BD3A2463CF9C}">
      <dgm:prSet/>
      <dgm:spPr/>
      <dgm:t>
        <a:bodyPr/>
        <a:lstStyle/>
        <a:p>
          <a:endParaRPr lang="en-US"/>
        </a:p>
      </dgm:t>
    </dgm:pt>
    <dgm:pt modelId="{634F3CA2-53EA-4A05-8BA5-F5E6B42CFA5F}">
      <dgm:prSet phldrT="[Text]"/>
      <dgm:spPr/>
      <dgm:t>
        <a:bodyPr/>
        <a:lstStyle/>
        <a:p>
          <a:r>
            <a:rPr lang="en-US" dirty="0"/>
            <a:t>Constant communication with entrants</a:t>
          </a:r>
        </a:p>
      </dgm:t>
    </dgm:pt>
    <dgm:pt modelId="{E9C5CFC1-0E90-4E9D-B01A-B7E528A1AAD5}" type="parTrans" cxnId="{6491D6CE-0EA6-41AF-9D89-E34187F478B6}">
      <dgm:prSet/>
      <dgm:spPr/>
      <dgm:t>
        <a:bodyPr/>
        <a:lstStyle/>
        <a:p>
          <a:endParaRPr lang="en-US"/>
        </a:p>
      </dgm:t>
    </dgm:pt>
    <dgm:pt modelId="{928144B2-735A-49D0-816E-1D21B4E33E7F}" type="sibTrans" cxnId="{6491D6CE-0EA6-41AF-9D89-E34187F478B6}">
      <dgm:prSet/>
      <dgm:spPr/>
      <dgm:t>
        <a:bodyPr/>
        <a:lstStyle/>
        <a:p>
          <a:endParaRPr lang="en-US"/>
        </a:p>
      </dgm:t>
    </dgm:pt>
    <dgm:pt modelId="{63F81510-E327-4677-BCA6-75FDA3C92462}" type="pres">
      <dgm:prSet presAssocID="{54F5F3B8-3D46-4292-89EA-C4D3571B7D24}" presName="Name0" presStyleCnt="0">
        <dgm:presLayoutVars>
          <dgm:dir/>
          <dgm:animLvl val="lvl"/>
          <dgm:resizeHandles/>
        </dgm:presLayoutVars>
      </dgm:prSet>
      <dgm:spPr/>
    </dgm:pt>
    <dgm:pt modelId="{C077585E-07FD-4444-8F4F-1530E036C5F6}" type="pres">
      <dgm:prSet presAssocID="{C5CF01FE-C4E4-4BBF-A8D0-594775EE57B7}" presName="linNode" presStyleCnt="0"/>
      <dgm:spPr/>
    </dgm:pt>
    <dgm:pt modelId="{BF88F547-F4B2-487D-95C3-972906039725}" type="pres">
      <dgm:prSet presAssocID="{C5CF01FE-C4E4-4BBF-A8D0-594775EE57B7}" presName="parentShp" presStyleLbl="node1" presStyleIdx="0" presStyleCnt="2">
        <dgm:presLayoutVars>
          <dgm:bulletEnabled val="1"/>
        </dgm:presLayoutVars>
      </dgm:prSet>
      <dgm:spPr/>
    </dgm:pt>
    <dgm:pt modelId="{A66F9CAF-6C60-4AEF-B4AF-F7C8DF992A43}" type="pres">
      <dgm:prSet presAssocID="{C5CF01FE-C4E4-4BBF-A8D0-594775EE57B7}" presName="childShp" presStyleLbl="bgAccFollowNode1" presStyleIdx="0" presStyleCnt="2">
        <dgm:presLayoutVars>
          <dgm:bulletEnabled val="1"/>
        </dgm:presLayoutVars>
      </dgm:prSet>
      <dgm:spPr/>
    </dgm:pt>
    <dgm:pt modelId="{97C86496-1FA5-4360-9AE1-7DA5CECA8F4C}" type="pres">
      <dgm:prSet presAssocID="{0731EEAB-4158-43D9-9BE7-990EF892CFC8}" presName="spacing" presStyleCnt="0"/>
      <dgm:spPr/>
    </dgm:pt>
    <dgm:pt modelId="{0587646D-D696-46D0-9030-4C1ECBC9F27B}" type="pres">
      <dgm:prSet presAssocID="{CF180725-CD65-421C-BE7F-E20A5FF59388}" presName="linNode" presStyleCnt="0"/>
      <dgm:spPr/>
    </dgm:pt>
    <dgm:pt modelId="{AB055C72-1D18-489B-BA66-7254355BA600}" type="pres">
      <dgm:prSet presAssocID="{CF180725-CD65-421C-BE7F-E20A5FF59388}" presName="parentShp" presStyleLbl="node1" presStyleIdx="1" presStyleCnt="2">
        <dgm:presLayoutVars>
          <dgm:bulletEnabled val="1"/>
        </dgm:presLayoutVars>
      </dgm:prSet>
      <dgm:spPr/>
    </dgm:pt>
    <dgm:pt modelId="{2241C24D-738F-4E19-8330-3E5489C8A46B}" type="pres">
      <dgm:prSet presAssocID="{CF180725-CD65-421C-BE7F-E20A5FF59388}" presName="childShp" presStyleLbl="bgAccFollowNode1" presStyleIdx="1" presStyleCnt="2">
        <dgm:presLayoutVars>
          <dgm:bulletEnabled val="1"/>
        </dgm:presLayoutVars>
      </dgm:prSet>
      <dgm:spPr/>
    </dgm:pt>
  </dgm:ptLst>
  <dgm:cxnLst>
    <dgm:cxn modelId="{474DFE29-F829-46DB-8BE3-965A87A8C70F}" srcId="{54F5F3B8-3D46-4292-89EA-C4D3571B7D24}" destId="{C5CF01FE-C4E4-4BBF-A8D0-594775EE57B7}" srcOrd="0" destOrd="0" parTransId="{F4156BEB-A946-404B-B566-2F1175735F81}" sibTransId="{0731EEAB-4158-43D9-9BE7-990EF892CFC8}"/>
    <dgm:cxn modelId="{4A651C35-EE58-41E0-9FE7-E8B2BA5A9261}" srcId="{C5CF01FE-C4E4-4BBF-A8D0-594775EE57B7}" destId="{654DA8C9-FFF7-4921-8C6E-F85142B633CB}" srcOrd="0" destOrd="0" parTransId="{14052CB2-1EFC-4D4A-B35F-CE28DED90789}" sibTransId="{8EE35E88-A939-44B6-88FC-FD33AD236754}"/>
    <dgm:cxn modelId="{51F9444A-FBC6-4CCC-BB0D-5CD7CFDAEE66}" type="presOf" srcId="{654DA8C9-FFF7-4921-8C6E-F85142B633CB}" destId="{A66F9CAF-6C60-4AEF-B4AF-F7C8DF992A43}" srcOrd="0" destOrd="0" presId="urn:microsoft.com/office/officeart/2005/8/layout/vList6"/>
    <dgm:cxn modelId="{2F4BF56C-D2A1-442F-84A4-81A10B7975D9}" type="presOf" srcId="{CF180725-CD65-421C-BE7F-E20A5FF59388}" destId="{AB055C72-1D18-489B-BA66-7254355BA600}" srcOrd="0" destOrd="0" presId="urn:microsoft.com/office/officeart/2005/8/layout/vList6"/>
    <dgm:cxn modelId="{860D466E-1286-4A2B-B6AA-CF303D65AF90}" type="presOf" srcId="{54F5F3B8-3D46-4292-89EA-C4D3571B7D24}" destId="{63F81510-E327-4677-BCA6-75FDA3C92462}" srcOrd="0" destOrd="0" presId="urn:microsoft.com/office/officeart/2005/8/layout/vList6"/>
    <dgm:cxn modelId="{6AF1DC50-2BDA-4EEA-A759-11273B12223E}" srcId="{54F5F3B8-3D46-4292-89EA-C4D3571B7D24}" destId="{CF180725-CD65-421C-BE7F-E20A5FF59388}" srcOrd="1" destOrd="0" parTransId="{5FA61C09-264A-4DEA-A97D-4153CAD7F297}" sibTransId="{C4B2CD1F-6DD5-45BF-9476-98F4EBB6D8B4}"/>
    <dgm:cxn modelId="{47566B54-7F41-41E9-A2AE-C6CBCA6DC357}" type="presOf" srcId="{634F3CA2-53EA-4A05-8BA5-F5E6B42CFA5F}" destId="{A66F9CAF-6C60-4AEF-B4AF-F7C8DF992A43}" srcOrd="0" destOrd="1" presId="urn:microsoft.com/office/officeart/2005/8/layout/vList6"/>
    <dgm:cxn modelId="{53AEC78B-0C31-4134-AF4C-06ED24392163}" type="presOf" srcId="{C5CF01FE-C4E4-4BBF-A8D0-594775EE57B7}" destId="{BF88F547-F4B2-487D-95C3-972906039725}" srcOrd="0" destOrd="0" presId="urn:microsoft.com/office/officeart/2005/8/layout/vList6"/>
    <dgm:cxn modelId="{234C058F-9AB1-42DD-9591-8A2997DFE9B6}" type="presOf" srcId="{FEFD9FB0-3BAD-4423-B16D-D4C270E458EC}" destId="{2241C24D-738F-4E19-8330-3E5489C8A46B}" srcOrd="0" destOrd="1" presId="urn:microsoft.com/office/officeart/2005/8/layout/vList6"/>
    <dgm:cxn modelId="{6491D6CE-0EA6-41AF-9D89-E34187F478B6}" srcId="{C5CF01FE-C4E4-4BBF-A8D0-594775EE57B7}" destId="{634F3CA2-53EA-4A05-8BA5-F5E6B42CFA5F}" srcOrd="1" destOrd="0" parTransId="{E9C5CFC1-0E90-4E9D-B01A-B7E528A1AAD5}" sibTransId="{928144B2-735A-49D0-816E-1D21B4E33E7F}"/>
    <dgm:cxn modelId="{B50D7DE1-BD19-406B-8DA6-F0A037F05363}" srcId="{CF180725-CD65-421C-BE7F-E20A5FF59388}" destId="{A54AAA22-9335-45A4-9739-727209EA893E}" srcOrd="0" destOrd="0" parTransId="{B65104E0-2BA8-4335-A437-A232D39DFCBF}" sibTransId="{9EEE5054-A8B2-4E64-B0DB-47DAE80A70A5}"/>
    <dgm:cxn modelId="{1FA27CF1-F9EE-4445-B4B2-BD3A2463CF9C}" srcId="{CF180725-CD65-421C-BE7F-E20A5FF59388}" destId="{FEFD9FB0-3BAD-4423-B16D-D4C270E458EC}" srcOrd="1" destOrd="0" parTransId="{6E312C4C-8183-4AF7-B1E9-1A4183A9BC0D}" sibTransId="{17E95DDC-0326-49D8-99F5-C307E166700C}"/>
    <dgm:cxn modelId="{AF7846FD-A406-4324-8712-36D0A2578DCC}" type="presOf" srcId="{A54AAA22-9335-45A4-9739-727209EA893E}" destId="{2241C24D-738F-4E19-8330-3E5489C8A46B}" srcOrd="0" destOrd="0" presId="urn:microsoft.com/office/officeart/2005/8/layout/vList6"/>
    <dgm:cxn modelId="{62B7446F-BC24-4818-A65D-BB80A70400DB}" type="presParOf" srcId="{63F81510-E327-4677-BCA6-75FDA3C92462}" destId="{C077585E-07FD-4444-8F4F-1530E036C5F6}" srcOrd="0" destOrd="0" presId="urn:microsoft.com/office/officeart/2005/8/layout/vList6"/>
    <dgm:cxn modelId="{87BD54B5-B38C-48CE-A780-4E499CD769DE}" type="presParOf" srcId="{C077585E-07FD-4444-8F4F-1530E036C5F6}" destId="{BF88F547-F4B2-487D-95C3-972906039725}" srcOrd="0" destOrd="0" presId="urn:microsoft.com/office/officeart/2005/8/layout/vList6"/>
    <dgm:cxn modelId="{FCF4119E-6062-4C75-9AB1-3613C213D059}" type="presParOf" srcId="{C077585E-07FD-4444-8F4F-1530E036C5F6}" destId="{A66F9CAF-6C60-4AEF-B4AF-F7C8DF992A43}" srcOrd="1" destOrd="0" presId="urn:microsoft.com/office/officeart/2005/8/layout/vList6"/>
    <dgm:cxn modelId="{63C2DDDD-0475-4361-B5B2-39F038CDA798}" type="presParOf" srcId="{63F81510-E327-4677-BCA6-75FDA3C92462}" destId="{97C86496-1FA5-4360-9AE1-7DA5CECA8F4C}" srcOrd="1" destOrd="0" presId="urn:microsoft.com/office/officeart/2005/8/layout/vList6"/>
    <dgm:cxn modelId="{8EE887E6-012B-4786-B0D1-05639F70F29A}" type="presParOf" srcId="{63F81510-E327-4677-BCA6-75FDA3C92462}" destId="{0587646D-D696-46D0-9030-4C1ECBC9F27B}" srcOrd="2" destOrd="0" presId="urn:microsoft.com/office/officeart/2005/8/layout/vList6"/>
    <dgm:cxn modelId="{69F00E59-C4D5-4D34-B261-C8E047CC4BAF}" type="presParOf" srcId="{0587646D-D696-46D0-9030-4C1ECBC9F27B}" destId="{AB055C72-1D18-489B-BA66-7254355BA600}" srcOrd="0" destOrd="0" presId="urn:microsoft.com/office/officeart/2005/8/layout/vList6"/>
    <dgm:cxn modelId="{9E9551DA-B450-4FC0-9AAC-F1A2722EA964}" type="presParOf" srcId="{0587646D-D696-46D0-9030-4C1ECBC9F27B}" destId="{2241C24D-738F-4E19-8330-3E5489C8A46B}"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5537EFAE-6045-4282-A086-23109C645B61}" type="doc">
      <dgm:prSet loTypeId="urn:microsoft.com/office/officeart/2008/layout/VerticalCurvedList" loCatId="list" qsTypeId="urn:microsoft.com/office/officeart/2005/8/quickstyle/simple4" qsCatId="simple" csTypeId="urn:microsoft.com/office/officeart/2005/8/colors/accent0_3" csCatId="mainScheme" phldr="1"/>
      <dgm:spPr/>
      <dgm:t>
        <a:bodyPr/>
        <a:lstStyle/>
        <a:p>
          <a:endParaRPr lang="en-US"/>
        </a:p>
      </dgm:t>
    </dgm:pt>
    <dgm:pt modelId="{2F49806D-879D-40FB-8B4D-C0B3E6459124}">
      <dgm:prSet phldrT="[Text]"/>
      <dgm:spPr/>
      <dgm:t>
        <a:bodyPr/>
        <a:lstStyle/>
        <a:p>
          <a:r>
            <a:rPr lang="en-US" dirty="0"/>
            <a:t>Knows the hazards of entry	</a:t>
          </a:r>
        </a:p>
      </dgm:t>
    </dgm:pt>
    <dgm:pt modelId="{786637D6-B088-4899-8E34-E2AFAB4FA614}" type="parTrans" cxnId="{510B51D2-316F-4B12-B902-2B78814A910C}">
      <dgm:prSet/>
      <dgm:spPr/>
      <dgm:t>
        <a:bodyPr/>
        <a:lstStyle/>
        <a:p>
          <a:endParaRPr lang="en-US"/>
        </a:p>
      </dgm:t>
    </dgm:pt>
    <dgm:pt modelId="{B5512D0C-526A-4CC2-8F20-D418CA43D017}" type="sibTrans" cxnId="{510B51D2-316F-4B12-B902-2B78814A910C}">
      <dgm:prSet/>
      <dgm:spPr/>
      <dgm:t>
        <a:bodyPr/>
        <a:lstStyle/>
        <a:p>
          <a:endParaRPr lang="en-US"/>
        </a:p>
      </dgm:t>
    </dgm:pt>
    <dgm:pt modelId="{793BA87F-BC97-4610-AE4F-DB52EC0011DC}">
      <dgm:prSet phldrT="[Text]"/>
      <dgm:spPr/>
      <dgm:t>
        <a:bodyPr/>
        <a:lstStyle/>
        <a:p>
          <a:r>
            <a:rPr lang="en-US" dirty="0"/>
            <a:t>Knows the signs and symptoms of exposure		</a:t>
          </a:r>
        </a:p>
      </dgm:t>
    </dgm:pt>
    <dgm:pt modelId="{9D250B77-7D3E-4159-A9CD-3B63A7D185BB}" type="parTrans" cxnId="{3C35E671-FC62-4897-8579-1789B01CFFF0}">
      <dgm:prSet/>
      <dgm:spPr/>
      <dgm:t>
        <a:bodyPr/>
        <a:lstStyle/>
        <a:p>
          <a:endParaRPr lang="en-US"/>
        </a:p>
      </dgm:t>
    </dgm:pt>
    <dgm:pt modelId="{4FC1EBC2-EF13-4D84-8A89-D4EAE0B3EFA4}" type="sibTrans" cxnId="{3C35E671-FC62-4897-8579-1789B01CFFF0}">
      <dgm:prSet/>
      <dgm:spPr/>
      <dgm:t>
        <a:bodyPr/>
        <a:lstStyle/>
        <a:p>
          <a:endParaRPr lang="en-US"/>
        </a:p>
      </dgm:t>
    </dgm:pt>
    <dgm:pt modelId="{C70CEDFB-DA74-46CB-BFEB-48DAE34D1E91}">
      <dgm:prSet phldrT="[Text]"/>
      <dgm:spPr/>
      <dgm:t>
        <a:bodyPr/>
        <a:lstStyle/>
        <a:p>
          <a:r>
            <a:rPr lang="en-US" dirty="0"/>
            <a:t>Maintains accurate account of entrants in space</a:t>
          </a:r>
        </a:p>
      </dgm:t>
    </dgm:pt>
    <dgm:pt modelId="{993972E5-3C4C-4970-971F-2E549BFD0CFC}" type="parTrans" cxnId="{AA5070D2-5A27-4927-AA33-95C55CCC7D16}">
      <dgm:prSet/>
      <dgm:spPr/>
      <dgm:t>
        <a:bodyPr/>
        <a:lstStyle/>
        <a:p>
          <a:endParaRPr lang="en-US"/>
        </a:p>
      </dgm:t>
    </dgm:pt>
    <dgm:pt modelId="{301121C0-DDF7-4485-8588-921AE267FD76}" type="sibTrans" cxnId="{AA5070D2-5A27-4927-AA33-95C55CCC7D16}">
      <dgm:prSet/>
      <dgm:spPr/>
      <dgm:t>
        <a:bodyPr/>
        <a:lstStyle/>
        <a:p>
          <a:endParaRPr lang="en-US"/>
        </a:p>
      </dgm:t>
    </dgm:pt>
    <dgm:pt modelId="{434A7569-BF12-4E8E-917C-0A954EC48CB2}">
      <dgm:prSet/>
      <dgm:spPr/>
      <dgm:t>
        <a:bodyPr/>
        <a:lstStyle/>
        <a:p>
          <a:r>
            <a:rPr lang="en-US" dirty="0"/>
            <a:t>Remains outside of space until or unless relieved</a:t>
          </a:r>
        </a:p>
      </dgm:t>
    </dgm:pt>
    <dgm:pt modelId="{15047EE5-151D-4264-835E-E961005900C7}" type="parTrans" cxnId="{67DAA04B-0341-43E3-B26E-07797B1A61B5}">
      <dgm:prSet/>
      <dgm:spPr/>
      <dgm:t>
        <a:bodyPr/>
        <a:lstStyle/>
        <a:p>
          <a:endParaRPr lang="en-US"/>
        </a:p>
      </dgm:t>
    </dgm:pt>
    <dgm:pt modelId="{E5C388A5-F3B7-49C6-BA23-C336CB6A5C8D}" type="sibTrans" cxnId="{67DAA04B-0341-43E3-B26E-07797B1A61B5}">
      <dgm:prSet/>
      <dgm:spPr/>
      <dgm:t>
        <a:bodyPr/>
        <a:lstStyle/>
        <a:p>
          <a:endParaRPr lang="en-US"/>
        </a:p>
      </dgm:t>
    </dgm:pt>
    <dgm:pt modelId="{26CADDC7-5BE7-47D0-8FD4-A88818F4F596}">
      <dgm:prSet/>
      <dgm:spPr/>
      <dgm:t>
        <a:bodyPr/>
        <a:lstStyle/>
        <a:p>
          <a:r>
            <a:rPr lang="en-US" dirty="0"/>
            <a:t>Communicates with entrants as needed</a:t>
          </a:r>
        </a:p>
      </dgm:t>
    </dgm:pt>
    <dgm:pt modelId="{91B0A684-C86F-4A1C-8DD1-72D66FDE44B1}" type="parTrans" cxnId="{C8475693-DF7D-4A51-8777-ACC0968AEF7F}">
      <dgm:prSet/>
      <dgm:spPr/>
      <dgm:t>
        <a:bodyPr/>
        <a:lstStyle/>
        <a:p>
          <a:endParaRPr lang="en-US"/>
        </a:p>
      </dgm:t>
    </dgm:pt>
    <dgm:pt modelId="{4C7D5F27-517C-46B4-A8BF-3B6B45DC9ACC}" type="sibTrans" cxnId="{C8475693-DF7D-4A51-8777-ACC0968AEF7F}">
      <dgm:prSet/>
      <dgm:spPr/>
      <dgm:t>
        <a:bodyPr/>
        <a:lstStyle/>
        <a:p>
          <a:endParaRPr lang="en-US"/>
        </a:p>
      </dgm:t>
    </dgm:pt>
    <dgm:pt modelId="{15B278B0-B719-4C3F-B9DD-492B07246594}">
      <dgm:prSet/>
      <dgm:spPr/>
      <dgm:t>
        <a:bodyPr/>
        <a:lstStyle/>
        <a:p>
          <a:r>
            <a:rPr lang="en-US" dirty="0"/>
            <a:t>Monitors the space to determine if it remains safe</a:t>
          </a:r>
        </a:p>
      </dgm:t>
    </dgm:pt>
    <dgm:pt modelId="{6727D78A-87E0-4AC0-B9F7-EF8F49201AEF}" type="parTrans" cxnId="{E7CC78E0-F515-4724-8E32-74D3D732682E}">
      <dgm:prSet/>
      <dgm:spPr/>
      <dgm:t>
        <a:bodyPr/>
        <a:lstStyle/>
        <a:p>
          <a:endParaRPr lang="en-US"/>
        </a:p>
      </dgm:t>
    </dgm:pt>
    <dgm:pt modelId="{DF62F3FC-434A-47D2-9843-9BC6D551A11B}" type="sibTrans" cxnId="{E7CC78E0-F515-4724-8E32-74D3D732682E}">
      <dgm:prSet/>
      <dgm:spPr/>
      <dgm:t>
        <a:bodyPr/>
        <a:lstStyle/>
        <a:p>
          <a:endParaRPr lang="en-US"/>
        </a:p>
      </dgm:t>
    </dgm:pt>
    <dgm:pt modelId="{183B23D6-F613-4D88-855C-FDD94181D078}">
      <dgm:prSet/>
      <dgm:spPr/>
      <dgm:t>
        <a:bodyPr/>
        <a:lstStyle/>
        <a:p>
          <a:r>
            <a:rPr lang="en-US" dirty="0"/>
            <a:t>Summons rescue or emergency services</a:t>
          </a:r>
        </a:p>
      </dgm:t>
    </dgm:pt>
    <dgm:pt modelId="{95DE56A5-BE50-4240-AA65-5F3ABC29B20F}" type="parTrans" cxnId="{8C0E9D0F-B993-40AC-8F8C-F904783C5A3E}">
      <dgm:prSet/>
      <dgm:spPr/>
      <dgm:t>
        <a:bodyPr/>
        <a:lstStyle/>
        <a:p>
          <a:endParaRPr lang="en-US"/>
        </a:p>
      </dgm:t>
    </dgm:pt>
    <dgm:pt modelId="{B3337AFA-3854-453D-B11A-74BD9E614541}" type="sibTrans" cxnId="{8C0E9D0F-B993-40AC-8F8C-F904783C5A3E}">
      <dgm:prSet/>
      <dgm:spPr/>
      <dgm:t>
        <a:bodyPr/>
        <a:lstStyle/>
        <a:p>
          <a:endParaRPr lang="en-US"/>
        </a:p>
      </dgm:t>
    </dgm:pt>
    <dgm:pt modelId="{6CD21052-997C-4083-9E67-3281B980D350}" type="pres">
      <dgm:prSet presAssocID="{5537EFAE-6045-4282-A086-23109C645B61}" presName="Name0" presStyleCnt="0">
        <dgm:presLayoutVars>
          <dgm:chMax val="7"/>
          <dgm:chPref val="7"/>
          <dgm:dir/>
        </dgm:presLayoutVars>
      </dgm:prSet>
      <dgm:spPr/>
    </dgm:pt>
    <dgm:pt modelId="{D8698A0A-1333-4545-BDAB-DD90AE9CAE3C}" type="pres">
      <dgm:prSet presAssocID="{5537EFAE-6045-4282-A086-23109C645B61}" presName="Name1" presStyleCnt="0"/>
      <dgm:spPr/>
    </dgm:pt>
    <dgm:pt modelId="{89DEE7C6-C789-460C-8C01-DD0D31E63327}" type="pres">
      <dgm:prSet presAssocID="{5537EFAE-6045-4282-A086-23109C645B61}" presName="cycle" presStyleCnt="0"/>
      <dgm:spPr/>
    </dgm:pt>
    <dgm:pt modelId="{DA8A245A-D7DB-4E99-80D4-F912369D2C77}" type="pres">
      <dgm:prSet presAssocID="{5537EFAE-6045-4282-A086-23109C645B61}" presName="srcNode" presStyleLbl="node1" presStyleIdx="0" presStyleCnt="7"/>
      <dgm:spPr/>
    </dgm:pt>
    <dgm:pt modelId="{62BDD1A7-AB8B-4EED-95CF-3815B0A5C9ED}" type="pres">
      <dgm:prSet presAssocID="{5537EFAE-6045-4282-A086-23109C645B61}" presName="conn" presStyleLbl="parChTrans1D2" presStyleIdx="0" presStyleCnt="1"/>
      <dgm:spPr/>
    </dgm:pt>
    <dgm:pt modelId="{C783CDE7-2AC9-4AC7-90DA-964B33D04FF1}" type="pres">
      <dgm:prSet presAssocID="{5537EFAE-6045-4282-A086-23109C645B61}" presName="extraNode" presStyleLbl="node1" presStyleIdx="0" presStyleCnt="7"/>
      <dgm:spPr/>
    </dgm:pt>
    <dgm:pt modelId="{B5F89483-1046-439A-89D6-AE0F6E7BF06A}" type="pres">
      <dgm:prSet presAssocID="{5537EFAE-6045-4282-A086-23109C645B61}" presName="dstNode" presStyleLbl="node1" presStyleIdx="0" presStyleCnt="7"/>
      <dgm:spPr/>
    </dgm:pt>
    <dgm:pt modelId="{ACE1F045-2007-4451-B4D0-E98444AEBA20}" type="pres">
      <dgm:prSet presAssocID="{2F49806D-879D-40FB-8B4D-C0B3E6459124}" presName="text_1" presStyleLbl="node1" presStyleIdx="0" presStyleCnt="7">
        <dgm:presLayoutVars>
          <dgm:bulletEnabled val="1"/>
        </dgm:presLayoutVars>
      </dgm:prSet>
      <dgm:spPr/>
    </dgm:pt>
    <dgm:pt modelId="{9629F461-D5BF-4A3D-AB7B-4C7F8D6E711D}" type="pres">
      <dgm:prSet presAssocID="{2F49806D-879D-40FB-8B4D-C0B3E6459124}" presName="accent_1" presStyleCnt="0"/>
      <dgm:spPr/>
    </dgm:pt>
    <dgm:pt modelId="{B2A119F9-735B-4FE7-B025-AD1EDAF5A25C}" type="pres">
      <dgm:prSet presAssocID="{2F49806D-879D-40FB-8B4D-C0B3E6459124}" presName="accentRepeatNode" presStyleLbl="solidFgAcc1" presStyleIdx="0" presStyleCnt="7"/>
      <dgm:spPr/>
    </dgm:pt>
    <dgm:pt modelId="{E4947415-1630-461F-A001-6CBC05ED5CC7}" type="pres">
      <dgm:prSet presAssocID="{793BA87F-BC97-4610-AE4F-DB52EC0011DC}" presName="text_2" presStyleLbl="node1" presStyleIdx="1" presStyleCnt="7">
        <dgm:presLayoutVars>
          <dgm:bulletEnabled val="1"/>
        </dgm:presLayoutVars>
      </dgm:prSet>
      <dgm:spPr/>
    </dgm:pt>
    <dgm:pt modelId="{0AA31E60-4E8B-418B-B689-6E480F454954}" type="pres">
      <dgm:prSet presAssocID="{793BA87F-BC97-4610-AE4F-DB52EC0011DC}" presName="accent_2" presStyleCnt="0"/>
      <dgm:spPr/>
    </dgm:pt>
    <dgm:pt modelId="{5F7555F6-9801-4FDC-BF56-92E46704C5EE}" type="pres">
      <dgm:prSet presAssocID="{793BA87F-BC97-4610-AE4F-DB52EC0011DC}" presName="accentRepeatNode" presStyleLbl="solidFgAcc1" presStyleIdx="1" presStyleCnt="7"/>
      <dgm:spPr/>
    </dgm:pt>
    <dgm:pt modelId="{5B772C85-AA0C-4C9A-A69B-103558E844C1}" type="pres">
      <dgm:prSet presAssocID="{C70CEDFB-DA74-46CB-BFEB-48DAE34D1E91}" presName="text_3" presStyleLbl="node1" presStyleIdx="2" presStyleCnt="7">
        <dgm:presLayoutVars>
          <dgm:bulletEnabled val="1"/>
        </dgm:presLayoutVars>
      </dgm:prSet>
      <dgm:spPr/>
    </dgm:pt>
    <dgm:pt modelId="{30562D88-6E57-4CB9-8ED2-61FABA2DF063}" type="pres">
      <dgm:prSet presAssocID="{C70CEDFB-DA74-46CB-BFEB-48DAE34D1E91}" presName="accent_3" presStyleCnt="0"/>
      <dgm:spPr/>
    </dgm:pt>
    <dgm:pt modelId="{03590433-BA2C-44A4-B961-0DADE10F0E4F}" type="pres">
      <dgm:prSet presAssocID="{C70CEDFB-DA74-46CB-BFEB-48DAE34D1E91}" presName="accentRepeatNode" presStyleLbl="solidFgAcc1" presStyleIdx="2" presStyleCnt="7"/>
      <dgm:spPr/>
    </dgm:pt>
    <dgm:pt modelId="{BB1E0A5F-D3F0-4E54-8421-306998680D4D}" type="pres">
      <dgm:prSet presAssocID="{434A7569-BF12-4E8E-917C-0A954EC48CB2}" presName="text_4" presStyleLbl="node1" presStyleIdx="3" presStyleCnt="7">
        <dgm:presLayoutVars>
          <dgm:bulletEnabled val="1"/>
        </dgm:presLayoutVars>
      </dgm:prSet>
      <dgm:spPr/>
    </dgm:pt>
    <dgm:pt modelId="{3EE52608-F85C-42ED-B431-FA44D85D3A05}" type="pres">
      <dgm:prSet presAssocID="{434A7569-BF12-4E8E-917C-0A954EC48CB2}" presName="accent_4" presStyleCnt="0"/>
      <dgm:spPr/>
    </dgm:pt>
    <dgm:pt modelId="{FBDF6944-5DD1-4747-B57B-1DA1F7EC3168}" type="pres">
      <dgm:prSet presAssocID="{434A7569-BF12-4E8E-917C-0A954EC48CB2}" presName="accentRepeatNode" presStyleLbl="solidFgAcc1" presStyleIdx="3" presStyleCnt="7"/>
      <dgm:spPr/>
    </dgm:pt>
    <dgm:pt modelId="{E2319A16-D7A6-426B-8FA4-6723D3B6753A}" type="pres">
      <dgm:prSet presAssocID="{26CADDC7-5BE7-47D0-8FD4-A88818F4F596}" presName="text_5" presStyleLbl="node1" presStyleIdx="4" presStyleCnt="7">
        <dgm:presLayoutVars>
          <dgm:bulletEnabled val="1"/>
        </dgm:presLayoutVars>
      </dgm:prSet>
      <dgm:spPr/>
    </dgm:pt>
    <dgm:pt modelId="{A38EB42C-57DE-4D25-B8D1-BC7AC0D60875}" type="pres">
      <dgm:prSet presAssocID="{26CADDC7-5BE7-47D0-8FD4-A88818F4F596}" presName="accent_5" presStyleCnt="0"/>
      <dgm:spPr/>
    </dgm:pt>
    <dgm:pt modelId="{91F59C7A-D0EC-4946-9952-7133A8159170}" type="pres">
      <dgm:prSet presAssocID="{26CADDC7-5BE7-47D0-8FD4-A88818F4F596}" presName="accentRepeatNode" presStyleLbl="solidFgAcc1" presStyleIdx="4" presStyleCnt="7"/>
      <dgm:spPr/>
    </dgm:pt>
    <dgm:pt modelId="{DEFB63B1-AABA-4D84-BDA5-8B00A2D5ACEF}" type="pres">
      <dgm:prSet presAssocID="{15B278B0-B719-4C3F-B9DD-492B07246594}" presName="text_6" presStyleLbl="node1" presStyleIdx="5" presStyleCnt="7">
        <dgm:presLayoutVars>
          <dgm:bulletEnabled val="1"/>
        </dgm:presLayoutVars>
      </dgm:prSet>
      <dgm:spPr/>
    </dgm:pt>
    <dgm:pt modelId="{E314B10D-CAA8-4C8B-8502-2AB0B3538D83}" type="pres">
      <dgm:prSet presAssocID="{15B278B0-B719-4C3F-B9DD-492B07246594}" presName="accent_6" presStyleCnt="0"/>
      <dgm:spPr/>
    </dgm:pt>
    <dgm:pt modelId="{6F3FEDF6-3529-45BB-9C01-3AACC03ED6EE}" type="pres">
      <dgm:prSet presAssocID="{15B278B0-B719-4C3F-B9DD-492B07246594}" presName="accentRepeatNode" presStyleLbl="solidFgAcc1" presStyleIdx="5" presStyleCnt="7"/>
      <dgm:spPr/>
    </dgm:pt>
    <dgm:pt modelId="{B0121D01-8BA5-487A-B8B9-F9BDE4011FD7}" type="pres">
      <dgm:prSet presAssocID="{183B23D6-F613-4D88-855C-FDD94181D078}" presName="text_7" presStyleLbl="node1" presStyleIdx="6" presStyleCnt="7">
        <dgm:presLayoutVars>
          <dgm:bulletEnabled val="1"/>
        </dgm:presLayoutVars>
      </dgm:prSet>
      <dgm:spPr/>
    </dgm:pt>
    <dgm:pt modelId="{DF8BDF41-455E-4E36-A388-D56391FFF9DE}" type="pres">
      <dgm:prSet presAssocID="{183B23D6-F613-4D88-855C-FDD94181D078}" presName="accent_7" presStyleCnt="0"/>
      <dgm:spPr/>
    </dgm:pt>
    <dgm:pt modelId="{6ADE424F-55B2-4C30-A276-090A1262BA4B}" type="pres">
      <dgm:prSet presAssocID="{183B23D6-F613-4D88-855C-FDD94181D078}" presName="accentRepeatNode" presStyleLbl="solidFgAcc1" presStyleIdx="6" presStyleCnt="7"/>
      <dgm:spPr/>
    </dgm:pt>
  </dgm:ptLst>
  <dgm:cxnLst>
    <dgm:cxn modelId="{8C0E9D0F-B993-40AC-8F8C-F904783C5A3E}" srcId="{5537EFAE-6045-4282-A086-23109C645B61}" destId="{183B23D6-F613-4D88-855C-FDD94181D078}" srcOrd="6" destOrd="0" parTransId="{95DE56A5-BE50-4240-AA65-5F3ABC29B20F}" sibTransId="{B3337AFA-3854-453D-B11A-74BD9E614541}"/>
    <dgm:cxn modelId="{F809BC33-5903-40D8-A27D-48B08E541F53}" type="presOf" srcId="{434A7569-BF12-4E8E-917C-0A954EC48CB2}" destId="{BB1E0A5F-D3F0-4E54-8421-306998680D4D}" srcOrd="0" destOrd="0" presId="urn:microsoft.com/office/officeart/2008/layout/VerticalCurvedList"/>
    <dgm:cxn modelId="{25A3BB3F-27E3-4BA7-B5B5-FA85F5D38F55}" type="presOf" srcId="{26CADDC7-5BE7-47D0-8FD4-A88818F4F596}" destId="{E2319A16-D7A6-426B-8FA4-6723D3B6753A}" srcOrd="0" destOrd="0" presId="urn:microsoft.com/office/officeart/2008/layout/VerticalCurvedList"/>
    <dgm:cxn modelId="{AEE8E364-F372-4AA9-9CB0-3566EA041BF8}" type="presOf" srcId="{183B23D6-F613-4D88-855C-FDD94181D078}" destId="{B0121D01-8BA5-487A-B8B9-F9BDE4011FD7}" srcOrd="0" destOrd="0" presId="urn:microsoft.com/office/officeart/2008/layout/VerticalCurvedList"/>
    <dgm:cxn modelId="{67DAA04B-0341-43E3-B26E-07797B1A61B5}" srcId="{5537EFAE-6045-4282-A086-23109C645B61}" destId="{434A7569-BF12-4E8E-917C-0A954EC48CB2}" srcOrd="3" destOrd="0" parTransId="{15047EE5-151D-4264-835E-E961005900C7}" sibTransId="{E5C388A5-F3B7-49C6-BA23-C336CB6A5C8D}"/>
    <dgm:cxn modelId="{A779954E-A65D-47CE-9B72-0F06397F3771}" type="presOf" srcId="{2F49806D-879D-40FB-8B4D-C0B3E6459124}" destId="{ACE1F045-2007-4451-B4D0-E98444AEBA20}" srcOrd="0" destOrd="0" presId="urn:microsoft.com/office/officeart/2008/layout/VerticalCurvedList"/>
    <dgm:cxn modelId="{3C35E671-FC62-4897-8579-1789B01CFFF0}" srcId="{5537EFAE-6045-4282-A086-23109C645B61}" destId="{793BA87F-BC97-4610-AE4F-DB52EC0011DC}" srcOrd="1" destOrd="0" parTransId="{9D250B77-7D3E-4159-A9CD-3B63A7D185BB}" sibTransId="{4FC1EBC2-EF13-4D84-8A89-D4EAE0B3EFA4}"/>
    <dgm:cxn modelId="{E8E96C74-80D1-4C09-8090-C318602B8E87}" type="presOf" srcId="{15B278B0-B719-4C3F-B9DD-492B07246594}" destId="{DEFB63B1-AABA-4D84-BDA5-8B00A2D5ACEF}" srcOrd="0" destOrd="0" presId="urn:microsoft.com/office/officeart/2008/layout/VerticalCurvedList"/>
    <dgm:cxn modelId="{E551F789-F0D6-494F-9A0D-E38221CAF8A8}" type="presOf" srcId="{B5512D0C-526A-4CC2-8F20-D418CA43D017}" destId="{62BDD1A7-AB8B-4EED-95CF-3815B0A5C9ED}" srcOrd="0" destOrd="0" presId="urn:microsoft.com/office/officeart/2008/layout/VerticalCurvedList"/>
    <dgm:cxn modelId="{C8475693-DF7D-4A51-8777-ACC0968AEF7F}" srcId="{5537EFAE-6045-4282-A086-23109C645B61}" destId="{26CADDC7-5BE7-47D0-8FD4-A88818F4F596}" srcOrd="4" destOrd="0" parTransId="{91B0A684-C86F-4A1C-8DD1-72D66FDE44B1}" sibTransId="{4C7D5F27-517C-46B4-A8BF-3B6B45DC9ACC}"/>
    <dgm:cxn modelId="{AA5070D2-5A27-4927-AA33-95C55CCC7D16}" srcId="{5537EFAE-6045-4282-A086-23109C645B61}" destId="{C70CEDFB-DA74-46CB-BFEB-48DAE34D1E91}" srcOrd="2" destOrd="0" parTransId="{993972E5-3C4C-4970-971F-2E549BFD0CFC}" sibTransId="{301121C0-DDF7-4485-8588-921AE267FD76}"/>
    <dgm:cxn modelId="{510B51D2-316F-4B12-B902-2B78814A910C}" srcId="{5537EFAE-6045-4282-A086-23109C645B61}" destId="{2F49806D-879D-40FB-8B4D-C0B3E6459124}" srcOrd="0" destOrd="0" parTransId="{786637D6-B088-4899-8E34-E2AFAB4FA614}" sibTransId="{B5512D0C-526A-4CC2-8F20-D418CA43D017}"/>
    <dgm:cxn modelId="{317BABD6-BABF-47C7-BD37-E9B574CA2951}" type="presOf" srcId="{C70CEDFB-DA74-46CB-BFEB-48DAE34D1E91}" destId="{5B772C85-AA0C-4C9A-A69B-103558E844C1}" srcOrd="0" destOrd="0" presId="urn:microsoft.com/office/officeart/2008/layout/VerticalCurvedList"/>
    <dgm:cxn modelId="{E7CC78E0-F515-4724-8E32-74D3D732682E}" srcId="{5537EFAE-6045-4282-A086-23109C645B61}" destId="{15B278B0-B719-4C3F-B9DD-492B07246594}" srcOrd="5" destOrd="0" parTransId="{6727D78A-87E0-4AC0-B9F7-EF8F49201AEF}" sibTransId="{DF62F3FC-434A-47D2-9843-9BC6D551A11B}"/>
    <dgm:cxn modelId="{C4FB11EE-962F-4A2D-896E-132CAAFD8704}" type="presOf" srcId="{793BA87F-BC97-4610-AE4F-DB52EC0011DC}" destId="{E4947415-1630-461F-A001-6CBC05ED5CC7}" srcOrd="0" destOrd="0" presId="urn:microsoft.com/office/officeart/2008/layout/VerticalCurvedList"/>
    <dgm:cxn modelId="{5D6B70EE-FEB2-4F5F-A500-2830EDCA7903}" type="presOf" srcId="{5537EFAE-6045-4282-A086-23109C645B61}" destId="{6CD21052-997C-4083-9E67-3281B980D350}" srcOrd="0" destOrd="0" presId="urn:microsoft.com/office/officeart/2008/layout/VerticalCurvedList"/>
    <dgm:cxn modelId="{A46057DA-22ED-428F-A5BA-A24D86699216}" type="presParOf" srcId="{6CD21052-997C-4083-9E67-3281B980D350}" destId="{D8698A0A-1333-4545-BDAB-DD90AE9CAE3C}" srcOrd="0" destOrd="0" presId="urn:microsoft.com/office/officeart/2008/layout/VerticalCurvedList"/>
    <dgm:cxn modelId="{82DFEA89-3350-4778-B05D-6091BD3A15F2}" type="presParOf" srcId="{D8698A0A-1333-4545-BDAB-DD90AE9CAE3C}" destId="{89DEE7C6-C789-460C-8C01-DD0D31E63327}" srcOrd="0" destOrd="0" presId="urn:microsoft.com/office/officeart/2008/layout/VerticalCurvedList"/>
    <dgm:cxn modelId="{98255229-90DF-4490-B40F-71A41474DBD6}" type="presParOf" srcId="{89DEE7C6-C789-460C-8C01-DD0D31E63327}" destId="{DA8A245A-D7DB-4E99-80D4-F912369D2C77}" srcOrd="0" destOrd="0" presId="urn:microsoft.com/office/officeart/2008/layout/VerticalCurvedList"/>
    <dgm:cxn modelId="{38A2AC3A-C8FA-4256-A6D8-9E62CE540F5E}" type="presParOf" srcId="{89DEE7C6-C789-460C-8C01-DD0D31E63327}" destId="{62BDD1A7-AB8B-4EED-95CF-3815B0A5C9ED}" srcOrd="1" destOrd="0" presId="urn:microsoft.com/office/officeart/2008/layout/VerticalCurvedList"/>
    <dgm:cxn modelId="{D8379920-0763-4299-AE7E-3F353DF5795A}" type="presParOf" srcId="{89DEE7C6-C789-460C-8C01-DD0D31E63327}" destId="{C783CDE7-2AC9-4AC7-90DA-964B33D04FF1}" srcOrd="2" destOrd="0" presId="urn:microsoft.com/office/officeart/2008/layout/VerticalCurvedList"/>
    <dgm:cxn modelId="{9B1C0C8E-0878-4795-AAC7-CFB6EC19B8C4}" type="presParOf" srcId="{89DEE7C6-C789-460C-8C01-DD0D31E63327}" destId="{B5F89483-1046-439A-89D6-AE0F6E7BF06A}" srcOrd="3" destOrd="0" presId="urn:microsoft.com/office/officeart/2008/layout/VerticalCurvedList"/>
    <dgm:cxn modelId="{52050B8B-D99C-4DEE-831F-C2D1DAD7817D}" type="presParOf" srcId="{D8698A0A-1333-4545-BDAB-DD90AE9CAE3C}" destId="{ACE1F045-2007-4451-B4D0-E98444AEBA20}" srcOrd="1" destOrd="0" presId="urn:microsoft.com/office/officeart/2008/layout/VerticalCurvedList"/>
    <dgm:cxn modelId="{446B162A-6143-4DCF-B4F9-E00DC1A8F5E1}" type="presParOf" srcId="{D8698A0A-1333-4545-BDAB-DD90AE9CAE3C}" destId="{9629F461-D5BF-4A3D-AB7B-4C7F8D6E711D}" srcOrd="2" destOrd="0" presId="urn:microsoft.com/office/officeart/2008/layout/VerticalCurvedList"/>
    <dgm:cxn modelId="{69C02DEA-FE2C-4508-A320-F882F7C335A2}" type="presParOf" srcId="{9629F461-D5BF-4A3D-AB7B-4C7F8D6E711D}" destId="{B2A119F9-735B-4FE7-B025-AD1EDAF5A25C}" srcOrd="0" destOrd="0" presId="urn:microsoft.com/office/officeart/2008/layout/VerticalCurvedList"/>
    <dgm:cxn modelId="{FA6AA9D9-0274-4730-A28A-B6F890EF8B9D}" type="presParOf" srcId="{D8698A0A-1333-4545-BDAB-DD90AE9CAE3C}" destId="{E4947415-1630-461F-A001-6CBC05ED5CC7}" srcOrd="3" destOrd="0" presId="urn:microsoft.com/office/officeart/2008/layout/VerticalCurvedList"/>
    <dgm:cxn modelId="{5824A1A8-CFA2-4B2E-A4FA-E99A4D5ABA0F}" type="presParOf" srcId="{D8698A0A-1333-4545-BDAB-DD90AE9CAE3C}" destId="{0AA31E60-4E8B-418B-B689-6E480F454954}" srcOrd="4" destOrd="0" presId="urn:microsoft.com/office/officeart/2008/layout/VerticalCurvedList"/>
    <dgm:cxn modelId="{9626EE02-12CD-4532-A881-98E1570C622F}" type="presParOf" srcId="{0AA31E60-4E8B-418B-B689-6E480F454954}" destId="{5F7555F6-9801-4FDC-BF56-92E46704C5EE}" srcOrd="0" destOrd="0" presId="urn:microsoft.com/office/officeart/2008/layout/VerticalCurvedList"/>
    <dgm:cxn modelId="{039104A5-C669-4A97-92A7-A6FC4EDD7A8D}" type="presParOf" srcId="{D8698A0A-1333-4545-BDAB-DD90AE9CAE3C}" destId="{5B772C85-AA0C-4C9A-A69B-103558E844C1}" srcOrd="5" destOrd="0" presId="urn:microsoft.com/office/officeart/2008/layout/VerticalCurvedList"/>
    <dgm:cxn modelId="{52796C8D-5633-4DC2-8E36-D3BB7906D26B}" type="presParOf" srcId="{D8698A0A-1333-4545-BDAB-DD90AE9CAE3C}" destId="{30562D88-6E57-4CB9-8ED2-61FABA2DF063}" srcOrd="6" destOrd="0" presId="urn:microsoft.com/office/officeart/2008/layout/VerticalCurvedList"/>
    <dgm:cxn modelId="{6984F053-ACBA-4B5F-B1C1-D3A5F35AA6D7}" type="presParOf" srcId="{30562D88-6E57-4CB9-8ED2-61FABA2DF063}" destId="{03590433-BA2C-44A4-B961-0DADE10F0E4F}" srcOrd="0" destOrd="0" presId="urn:microsoft.com/office/officeart/2008/layout/VerticalCurvedList"/>
    <dgm:cxn modelId="{8B508F29-82F6-404B-8308-6A4064C47E98}" type="presParOf" srcId="{D8698A0A-1333-4545-BDAB-DD90AE9CAE3C}" destId="{BB1E0A5F-D3F0-4E54-8421-306998680D4D}" srcOrd="7" destOrd="0" presId="urn:microsoft.com/office/officeart/2008/layout/VerticalCurvedList"/>
    <dgm:cxn modelId="{33BCFD4D-E034-4CFC-9560-A1C0DE4B5FCE}" type="presParOf" srcId="{D8698A0A-1333-4545-BDAB-DD90AE9CAE3C}" destId="{3EE52608-F85C-42ED-B431-FA44D85D3A05}" srcOrd="8" destOrd="0" presId="urn:microsoft.com/office/officeart/2008/layout/VerticalCurvedList"/>
    <dgm:cxn modelId="{31949B68-EF66-47D3-AA92-9B7EDBAAF0DB}" type="presParOf" srcId="{3EE52608-F85C-42ED-B431-FA44D85D3A05}" destId="{FBDF6944-5DD1-4747-B57B-1DA1F7EC3168}" srcOrd="0" destOrd="0" presId="urn:microsoft.com/office/officeart/2008/layout/VerticalCurvedList"/>
    <dgm:cxn modelId="{EC28A98A-1C75-482B-B1AE-00262513419F}" type="presParOf" srcId="{D8698A0A-1333-4545-BDAB-DD90AE9CAE3C}" destId="{E2319A16-D7A6-426B-8FA4-6723D3B6753A}" srcOrd="9" destOrd="0" presId="urn:microsoft.com/office/officeart/2008/layout/VerticalCurvedList"/>
    <dgm:cxn modelId="{9B94BEFE-0B6E-4F66-B59E-D40906004B5D}" type="presParOf" srcId="{D8698A0A-1333-4545-BDAB-DD90AE9CAE3C}" destId="{A38EB42C-57DE-4D25-B8D1-BC7AC0D60875}" srcOrd="10" destOrd="0" presId="urn:microsoft.com/office/officeart/2008/layout/VerticalCurvedList"/>
    <dgm:cxn modelId="{CF05203C-F3A1-491A-9719-E0CD31F34BBF}" type="presParOf" srcId="{A38EB42C-57DE-4D25-B8D1-BC7AC0D60875}" destId="{91F59C7A-D0EC-4946-9952-7133A8159170}" srcOrd="0" destOrd="0" presId="urn:microsoft.com/office/officeart/2008/layout/VerticalCurvedList"/>
    <dgm:cxn modelId="{A50BBD43-1B69-4674-8C61-782972D751AD}" type="presParOf" srcId="{D8698A0A-1333-4545-BDAB-DD90AE9CAE3C}" destId="{DEFB63B1-AABA-4D84-BDA5-8B00A2D5ACEF}" srcOrd="11" destOrd="0" presId="urn:microsoft.com/office/officeart/2008/layout/VerticalCurvedList"/>
    <dgm:cxn modelId="{61B398D7-2521-42E5-9D4A-76F08A27A117}" type="presParOf" srcId="{D8698A0A-1333-4545-BDAB-DD90AE9CAE3C}" destId="{E314B10D-CAA8-4C8B-8502-2AB0B3538D83}" srcOrd="12" destOrd="0" presId="urn:microsoft.com/office/officeart/2008/layout/VerticalCurvedList"/>
    <dgm:cxn modelId="{46C78F3D-38ED-4610-A2B7-DBD65BE890C8}" type="presParOf" srcId="{E314B10D-CAA8-4C8B-8502-2AB0B3538D83}" destId="{6F3FEDF6-3529-45BB-9C01-3AACC03ED6EE}" srcOrd="0" destOrd="0" presId="urn:microsoft.com/office/officeart/2008/layout/VerticalCurvedList"/>
    <dgm:cxn modelId="{4258C77B-778F-4772-9686-4550F1E8010B}" type="presParOf" srcId="{D8698A0A-1333-4545-BDAB-DD90AE9CAE3C}" destId="{B0121D01-8BA5-487A-B8B9-F9BDE4011FD7}" srcOrd="13" destOrd="0" presId="urn:microsoft.com/office/officeart/2008/layout/VerticalCurvedList"/>
    <dgm:cxn modelId="{6584C72A-A883-418E-A291-2347268C7526}" type="presParOf" srcId="{D8698A0A-1333-4545-BDAB-DD90AE9CAE3C}" destId="{DF8BDF41-455E-4E36-A388-D56391FFF9DE}" srcOrd="14" destOrd="0" presId="urn:microsoft.com/office/officeart/2008/layout/VerticalCurvedList"/>
    <dgm:cxn modelId="{8019E7F3-BAB9-4D8B-9ADE-8F829026C72C}" type="presParOf" srcId="{DF8BDF41-455E-4E36-A388-D56391FFF9DE}" destId="{6ADE424F-55B2-4C30-A276-090A1262BA4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B5D113-BDE7-4CAF-8605-9A8179DB5C1F}" type="doc">
      <dgm:prSet loTypeId="urn:microsoft.com/office/officeart/2008/layout/AlternatingHexagons" loCatId="list" qsTypeId="urn:microsoft.com/office/officeart/2005/8/quickstyle/simple1" qsCatId="simple" csTypeId="urn:microsoft.com/office/officeart/2005/8/colors/accent0_3" csCatId="mainScheme" phldr="1"/>
      <dgm:spPr/>
      <dgm:t>
        <a:bodyPr/>
        <a:lstStyle/>
        <a:p>
          <a:endParaRPr lang="en-US"/>
        </a:p>
      </dgm:t>
    </dgm:pt>
    <dgm:pt modelId="{7A39EC06-EADA-459C-97FC-A861CFC3AB64}">
      <dgm:prSet phldrT="[Text]"/>
      <dgm:spPr>
        <a:solidFill>
          <a:srgbClr val="003300"/>
        </a:solidFill>
      </dgm:spPr>
      <dgm:t>
        <a:bodyPr/>
        <a:lstStyle/>
        <a:p>
          <a:r>
            <a:rPr lang="en-US" dirty="0"/>
            <a:t>Monitoring Equipment</a:t>
          </a:r>
        </a:p>
      </dgm:t>
    </dgm:pt>
    <dgm:pt modelId="{F47904BE-4F32-400D-ADE9-3CB02D311E56}" type="parTrans" cxnId="{200544FF-99AE-40B2-A401-90C6043D36FF}">
      <dgm:prSet/>
      <dgm:spPr/>
      <dgm:t>
        <a:bodyPr/>
        <a:lstStyle/>
        <a:p>
          <a:endParaRPr lang="en-US"/>
        </a:p>
      </dgm:t>
    </dgm:pt>
    <dgm:pt modelId="{6F1CD4B8-C4AF-4BB7-91C9-A13C18F11599}" type="sibTrans" cxnId="{200544FF-99AE-40B2-A401-90C6043D36FF}">
      <dgm:prSet custT="1"/>
      <dgm:spPr>
        <a:solidFill>
          <a:srgbClr val="003300"/>
        </a:solidFill>
      </dgm:spPr>
      <dgm:t>
        <a:bodyPr/>
        <a:lstStyle/>
        <a:p>
          <a:r>
            <a:rPr lang="en-US" sz="1200" dirty="0"/>
            <a:t>Protective Clothing</a:t>
          </a:r>
        </a:p>
      </dgm:t>
    </dgm:pt>
    <dgm:pt modelId="{432CAC82-6C04-441A-8A0F-EC3729AF68E2}">
      <dgm:prSet phldrT="[Text]"/>
      <dgm:spPr/>
      <dgm:t>
        <a:bodyPr/>
        <a:lstStyle/>
        <a:p>
          <a:r>
            <a:rPr lang="en-US" dirty="0"/>
            <a:t>Oxygen</a:t>
          </a:r>
        </a:p>
      </dgm:t>
    </dgm:pt>
    <dgm:pt modelId="{5B39F930-D2E6-4886-A1BF-DFD8E8B1AC3D}" type="parTrans" cxnId="{2F8C90A1-1E17-4BED-9D6B-1C60632D13BB}">
      <dgm:prSet/>
      <dgm:spPr/>
      <dgm:t>
        <a:bodyPr/>
        <a:lstStyle/>
        <a:p>
          <a:endParaRPr lang="en-US"/>
        </a:p>
      </dgm:t>
    </dgm:pt>
    <dgm:pt modelId="{19D7533B-BC0A-4F82-8746-B85A51996A5A}" type="sibTrans" cxnId="{2F8C90A1-1E17-4BED-9D6B-1C60632D13BB}">
      <dgm:prSet/>
      <dgm:spPr/>
      <dgm:t>
        <a:bodyPr/>
        <a:lstStyle/>
        <a:p>
          <a:endParaRPr lang="en-US"/>
        </a:p>
      </dgm:t>
    </dgm:pt>
    <dgm:pt modelId="{7DD7F290-14FB-4A53-A0E2-58FD48F6139A}">
      <dgm:prSet phldrT="[Text]"/>
      <dgm:spPr>
        <a:solidFill>
          <a:srgbClr val="003300"/>
        </a:solidFill>
      </dgm:spPr>
      <dgm:t>
        <a:bodyPr/>
        <a:lstStyle/>
        <a:p>
          <a:r>
            <a:rPr lang="en-US" dirty="0"/>
            <a:t>Respirator</a:t>
          </a:r>
        </a:p>
      </dgm:t>
    </dgm:pt>
    <dgm:pt modelId="{09F18FC7-35CB-457A-8EC5-A606457C6ED0}" type="parTrans" cxnId="{8BCF959B-577A-4FDE-9908-0CC8EE0E1759}">
      <dgm:prSet/>
      <dgm:spPr/>
      <dgm:t>
        <a:bodyPr/>
        <a:lstStyle/>
        <a:p>
          <a:endParaRPr lang="en-US"/>
        </a:p>
      </dgm:t>
    </dgm:pt>
    <dgm:pt modelId="{560EF33C-FA10-441B-846E-EAD264BA3117}" type="sibTrans" cxnId="{8BCF959B-577A-4FDE-9908-0CC8EE0E1759}">
      <dgm:prSet custT="1"/>
      <dgm:spPr>
        <a:solidFill>
          <a:srgbClr val="003300"/>
        </a:solidFill>
      </dgm:spPr>
      <dgm:t>
        <a:bodyPr/>
        <a:lstStyle/>
        <a:p>
          <a:r>
            <a:rPr lang="en-US" sz="1200" dirty="0"/>
            <a:t>Safety Glasses</a:t>
          </a:r>
        </a:p>
      </dgm:t>
    </dgm:pt>
    <dgm:pt modelId="{C0D08AAF-D11A-4DE7-ABD2-E5C458358C3E}">
      <dgm:prSet phldrT="[Text]"/>
      <dgm:spPr/>
      <dgm:t>
        <a:bodyPr/>
        <a:lstStyle/>
        <a:p>
          <a:r>
            <a:rPr lang="en-US" dirty="0"/>
            <a:t>Air Purifying</a:t>
          </a:r>
        </a:p>
        <a:p>
          <a:r>
            <a:rPr lang="en-US" dirty="0"/>
            <a:t>SAR/SCBA</a:t>
          </a:r>
        </a:p>
      </dgm:t>
    </dgm:pt>
    <dgm:pt modelId="{EBD11BA3-4C40-4640-B168-1F13100E3053}" type="parTrans" cxnId="{35F97BAD-7C6E-4B06-9566-8903A6B05F29}">
      <dgm:prSet/>
      <dgm:spPr/>
      <dgm:t>
        <a:bodyPr/>
        <a:lstStyle/>
        <a:p>
          <a:endParaRPr lang="en-US"/>
        </a:p>
      </dgm:t>
    </dgm:pt>
    <dgm:pt modelId="{BAEC5CEF-69EE-4214-96BB-0F786472D701}" type="sibTrans" cxnId="{35F97BAD-7C6E-4B06-9566-8903A6B05F29}">
      <dgm:prSet/>
      <dgm:spPr/>
      <dgm:t>
        <a:bodyPr/>
        <a:lstStyle/>
        <a:p>
          <a:endParaRPr lang="en-US"/>
        </a:p>
      </dgm:t>
    </dgm:pt>
    <dgm:pt modelId="{C1123294-3405-4D02-AE8B-8754932DD3F5}">
      <dgm:prSet phldrT="[Text]"/>
      <dgm:spPr>
        <a:solidFill>
          <a:srgbClr val="003300"/>
        </a:solidFill>
      </dgm:spPr>
      <dgm:t>
        <a:bodyPr/>
        <a:lstStyle/>
        <a:p>
          <a:r>
            <a:rPr lang="en-US" dirty="0"/>
            <a:t>Harness for entrants</a:t>
          </a:r>
        </a:p>
      </dgm:t>
    </dgm:pt>
    <dgm:pt modelId="{B95CA6F1-BACA-4F60-B6B9-F05F0A2166A3}" type="parTrans" cxnId="{FAA7C83A-C5DD-4A8C-A2C2-3C015F5EF7CC}">
      <dgm:prSet/>
      <dgm:spPr/>
      <dgm:t>
        <a:bodyPr/>
        <a:lstStyle/>
        <a:p>
          <a:endParaRPr lang="en-US"/>
        </a:p>
      </dgm:t>
    </dgm:pt>
    <dgm:pt modelId="{4D82A2C8-E8B5-4A97-9577-CBC3B28F9CAC}" type="sibTrans" cxnId="{FAA7C83A-C5DD-4A8C-A2C2-3C015F5EF7CC}">
      <dgm:prSet custT="1"/>
      <dgm:spPr>
        <a:solidFill>
          <a:srgbClr val="003300"/>
        </a:solidFill>
      </dgm:spPr>
      <dgm:t>
        <a:bodyPr/>
        <a:lstStyle/>
        <a:p>
          <a:r>
            <a:rPr lang="en-US" sz="1200" dirty="0"/>
            <a:t>Steel-toed Boots</a:t>
          </a:r>
        </a:p>
      </dgm:t>
    </dgm:pt>
    <dgm:pt modelId="{43E1F58C-DB86-4A5B-910A-5942827AE8C8}">
      <dgm:prSet phldrT="[Text]"/>
      <dgm:spPr/>
      <dgm:t>
        <a:bodyPr/>
        <a:lstStyle/>
        <a:p>
          <a:r>
            <a:rPr lang="en-US" dirty="0"/>
            <a:t>Retrieval Line</a:t>
          </a:r>
        </a:p>
        <a:p>
          <a:r>
            <a:rPr lang="en-US" dirty="0"/>
            <a:t>Rescue Hoisting Device</a:t>
          </a:r>
        </a:p>
      </dgm:t>
    </dgm:pt>
    <dgm:pt modelId="{148544AD-FF8B-44F9-9486-F12806F611BD}" type="parTrans" cxnId="{955318DD-E5DD-415A-8873-BB933145E1B5}">
      <dgm:prSet/>
      <dgm:spPr/>
      <dgm:t>
        <a:bodyPr/>
        <a:lstStyle/>
        <a:p>
          <a:endParaRPr lang="en-US"/>
        </a:p>
      </dgm:t>
    </dgm:pt>
    <dgm:pt modelId="{3D40F7B7-A353-41A1-AFB9-4306E6DFA526}" type="sibTrans" cxnId="{955318DD-E5DD-415A-8873-BB933145E1B5}">
      <dgm:prSet/>
      <dgm:spPr/>
      <dgm:t>
        <a:bodyPr/>
        <a:lstStyle/>
        <a:p>
          <a:endParaRPr lang="en-US"/>
        </a:p>
      </dgm:t>
    </dgm:pt>
    <dgm:pt modelId="{9B166282-AAE5-4696-A9C8-E817323A3125}">
      <dgm:prSet phldrT="[Text]"/>
      <dgm:spPr/>
      <dgm:t>
        <a:bodyPr/>
        <a:lstStyle/>
        <a:p>
          <a:r>
            <a:rPr lang="en-US" dirty="0"/>
            <a:t>LEL/LFL</a:t>
          </a:r>
        </a:p>
      </dgm:t>
    </dgm:pt>
    <dgm:pt modelId="{5858DEEF-CA8C-4462-9104-88980740A68C}" type="parTrans" cxnId="{3182EF88-C34D-4C14-A522-61FE363C73CB}">
      <dgm:prSet/>
      <dgm:spPr/>
      <dgm:t>
        <a:bodyPr/>
        <a:lstStyle/>
        <a:p>
          <a:endParaRPr lang="en-US"/>
        </a:p>
      </dgm:t>
    </dgm:pt>
    <dgm:pt modelId="{A30F4FD5-91F0-40C5-A1E7-78161A8BA3F1}" type="sibTrans" cxnId="{3182EF88-C34D-4C14-A522-61FE363C73CB}">
      <dgm:prSet/>
      <dgm:spPr/>
      <dgm:t>
        <a:bodyPr/>
        <a:lstStyle/>
        <a:p>
          <a:endParaRPr lang="en-US"/>
        </a:p>
      </dgm:t>
    </dgm:pt>
    <dgm:pt modelId="{D47CAAB8-6F4D-4B2F-8D02-FCD057F48B96}">
      <dgm:prSet phldrT="[Text]"/>
      <dgm:spPr/>
      <dgm:t>
        <a:bodyPr/>
        <a:lstStyle/>
        <a:p>
          <a:r>
            <a:rPr lang="en-US" dirty="0"/>
            <a:t>Toxicity</a:t>
          </a:r>
        </a:p>
      </dgm:t>
    </dgm:pt>
    <dgm:pt modelId="{C72EC1F7-767A-4E59-BE1C-DA84F14458B8}" type="parTrans" cxnId="{FD6711A4-159D-422E-A9EA-6BCBA31E6FBC}">
      <dgm:prSet/>
      <dgm:spPr/>
      <dgm:t>
        <a:bodyPr/>
        <a:lstStyle/>
        <a:p>
          <a:endParaRPr lang="en-US"/>
        </a:p>
      </dgm:t>
    </dgm:pt>
    <dgm:pt modelId="{1D7AAD84-2CCA-4327-98AC-F4015D37E745}" type="sibTrans" cxnId="{FD6711A4-159D-422E-A9EA-6BCBA31E6FBC}">
      <dgm:prSet/>
      <dgm:spPr/>
      <dgm:t>
        <a:bodyPr/>
        <a:lstStyle/>
        <a:p>
          <a:endParaRPr lang="en-US"/>
        </a:p>
      </dgm:t>
    </dgm:pt>
    <dgm:pt modelId="{2BCE67FD-A016-40E4-A118-D918E5B1BA4C}" type="pres">
      <dgm:prSet presAssocID="{E1B5D113-BDE7-4CAF-8605-9A8179DB5C1F}" presName="Name0" presStyleCnt="0">
        <dgm:presLayoutVars>
          <dgm:chMax/>
          <dgm:chPref/>
          <dgm:dir/>
          <dgm:animLvl val="lvl"/>
        </dgm:presLayoutVars>
      </dgm:prSet>
      <dgm:spPr/>
    </dgm:pt>
    <dgm:pt modelId="{FDE1E840-D6E9-4EEB-B6B8-0A665F63373F}" type="pres">
      <dgm:prSet presAssocID="{7A39EC06-EADA-459C-97FC-A861CFC3AB64}" presName="composite" presStyleCnt="0"/>
      <dgm:spPr/>
    </dgm:pt>
    <dgm:pt modelId="{D80BFE76-45A6-4BCA-B685-F8C0466D848A}" type="pres">
      <dgm:prSet presAssocID="{7A39EC06-EADA-459C-97FC-A861CFC3AB64}" presName="Parent1" presStyleLbl="node1" presStyleIdx="0" presStyleCnt="6">
        <dgm:presLayoutVars>
          <dgm:chMax val="1"/>
          <dgm:chPref val="1"/>
          <dgm:bulletEnabled val="1"/>
        </dgm:presLayoutVars>
      </dgm:prSet>
      <dgm:spPr/>
    </dgm:pt>
    <dgm:pt modelId="{7D861285-B4EC-4795-B5A8-0B36A7C34B49}" type="pres">
      <dgm:prSet presAssocID="{7A39EC06-EADA-459C-97FC-A861CFC3AB64}" presName="Childtext1" presStyleLbl="revTx" presStyleIdx="0" presStyleCnt="3">
        <dgm:presLayoutVars>
          <dgm:chMax val="0"/>
          <dgm:chPref val="0"/>
          <dgm:bulletEnabled val="1"/>
        </dgm:presLayoutVars>
      </dgm:prSet>
      <dgm:spPr/>
    </dgm:pt>
    <dgm:pt modelId="{9FE0A6FB-73D0-4013-B635-D40406447960}" type="pres">
      <dgm:prSet presAssocID="{7A39EC06-EADA-459C-97FC-A861CFC3AB64}" presName="BalanceSpacing" presStyleCnt="0"/>
      <dgm:spPr/>
    </dgm:pt>
    <dgm:pt modelId="{18E43E40-D13A-4426-9865-1A88EC160932}" type="pres">
      <dgm:prSet presAssocID="{7A39EC06-EADA-459C-97FC-A861CFC3AB64}" presName="BalanceSpacing1" presStyleCnt="0"/>
      <dgm:spPr/>
    </dgm:pt>
    <dgm:pt modelId="{9F8097A8-BB24-41E0-8A62-2161B20AF1AA}" type="pres">
      <dgm:prSet presAssocID="{6F1CD4B8-C4AF-4BB7-91C9-A13C18F11599}" presName="Accent1Text" presStyleLbl="node1" presStyleIdx="1" presStyleCnt="6"/>
      <dgm:spPr/>
    </dgm:pt>
    <dgm:pt modelId="{8D095BB0-C771-4D01-9960-C85A07222CFE}" type="pres">
      <dgm:prSet presAssocID="{6F1CD4B8-C4AF-4BB7-91C9-A13C18F11599}" presName="spaceBetweenRectangles" presStyleCnt="0"/>
      <dgm:spPr/>
    </dgm:pt>
    <dgm:pt modelId="{6C22CD54-B139-4E6A-BCE5-C689ED83D8C9}" type="pres">
      <dgm:prSet presAssocID="{7DD7F290-14FB-4A53-A0E2-58FD48F6139A}" presName="composite" presStyleCnt="0"/>
      <dgm:spPr/>
    </dgm:pt>
    <dgm:pt modelId="{CB238970-2A71-42DF-A6D3-E9F369E62F3F}" type="pres">
      <dgm:prSet presAssocID="{7DD7F290-14FB-4A53-A0E2-58FD48F6139A}" presName="Parent1" presStyleLbl="node1" presStyleIdx="2" presStyleCnt="6">
        <dgm:presLayoutVars>
          <dgm:chMax val="1"/>
          <dgm:chPref val="1"/>
          <dgm:bulletEnabled val="1"/>
        </dgm:presLayoutVars>
      </dgm:prSet>
      <dgm:spPr/>
    </dgm:pt>
    <dgm:pt modelId="{6E01A1B4-0B63-4A6C-BA10-8048F6A4E745}" type="pres">
      <dgm:prSet presAssocID="{7DD7F290-14FB-4A53-A0E2-58FD48F6139A}" presName="Childtext1" presStyleLbl="revTx" presStyleIdx="1" presStyleCnt="3">
        <dgm:presLayoutVars>
          <dgm:chMax val="0"/>
          <dgm:chPref val="0"/>
          <dgm:bulletEnabled val="1"/>
        </dgm:presLayoutVars>
      </dgm:prSet>
      <dgm:spPr/>
    </dgm:pt>
    <dgm:pt modelId="{B592EE38-AB8F-456D-B411-4870B347146C}" type="pres">
      <dgm:prSet presAssocID="{7DD7F290-14FB-4A53-A0E2-58FD48F6139A}" presName="BalanceSpacing" presStyleCnt="0"/>
      <dgm:spPr/>
    </dgm:pt>
    <dgm:pt modelId="{30CDB26A-78B4-4452-B32B-116BD38F39C3}" type="pres">
      <dgm:prSet presAssocID="{7DD7F290-14FB-4A53-A0E2-58FD48F6139A}" presName="BalanceSpacing1" presStyleCnt="0"/>
      <dgm:spPr/>
    </dgm:pt>
    <dgm:pt modelId="{277CAF5A-7BFA-45F6-A1B7-42EAD2662875}" type="pres">
      <dgm:prSet presAssocID="{560EF33C-FA10-441B-846E-EAD264BA3117}" presName="Accent1Text" presStyleLbl="node1" presStyleIdx="3" presStyleCnt="6"/>
      <dgm:spPr/>
    </dgm:pt>
    <dgm:pt modelId="{D7838F1E-BD01-4AA3-9B81-6129E41B71E4}" type="pres">
      <dgm:prSet presAssocID="{560EF33C-FA10-441B-846E-EAD264BA3117}" presName="spaceBetweenRectangles" presStyleCnt="0"/>
      <dgm:spPr/>
    </dgm:pt>
    <dgm:pt modelId="{E44713AC-B1C3-402B-8A38-6A09DA5A3ADA}" type="pres">
      <dgm:prSet presAssocID="{C1123294-3405-4D02-AE8B-8754932DD3F5}" presName="composite" presStyleCnt="0"/>
      <dgm:spPr/>
    </dgm:pt>
    <dgm:pt modelId="{5CB4B10C-D900-4587-8CD7-ADE36417C161}" type="pres">
      <dgm:prSet presAssocID="{C1123294-3405-4D02-AE8B-8754932DD3F5}" presName="Parent1" presStyleLbl="node1" presStyleIdx="4" presStyleCnt="6">
        <dgm:presLayoutVars>
          <dgm:chMax val="1"/>
          <dgm:chPref val="1"/>
          <dgm:bulletEnabled val="1"/>
        </dgm:presLayoutVars>
      </dgm:prSet>
      <dgm:spPr/>
    </dgm:pt>
    <dgm:pt modelId="{FA15163A-C79E-4696-A567-53CD692EF9DA}" type="pres">
      <dgm:prSet presAssocID="{C1123294-3405-4D02-AE8B-8754932DD3F5}" presName="Childtext1" presStyleLbl="revTx" presStyleIdx="2" presStyleCnt="3">
        <dgm:presLayoutVars>
          <dgm:chMax val="0"/>
          <dgm:chPref val="0"/>
          <dgm:bulletEnabled val="1"/>
        </dgm:presLayoutVars>
      </dgm:prSet>
      <dgm:spPr/>
    </dgm:pt>
    <dgm:pt modelId="{2073F49D-1112-46E4-BFEA-564F8B2C255B}" type="pres">
      <dgm:prSet presAssocID="{C1123294-3405-4D02-AE8B-8754932DD3F5}" presName="BalanceSpacing" presStyleCnt="0"/>
      <dgm:spPr/>
    </dgm:pt>
    <dgm:pt modelId="{6F7A5F1E-EF51-448F-A552-104838D68866}" type="pres">
      <dgm:prSet presAssocID="{C1123294-3405-4D02-AE8B-8754932DD3F5}" presName="BalanceSpacing1" presStyleCnt="0"/>
      <dgm:spPr/>
    </dgm:pt>
    <dgm:pt modelId="{D4FB331F-0496-4431-9889-93567BF21329}" type="pres">
      <dgm:prSet presAssocID="{4D82A2C8-E8B5-4A97-9577-CBC3B28F9CAC}" presName="Accent1Text" presStyleLbl="node1" presStyleIdx="5" presStyleCnt="6"/>
      <dgm:spPr/>
    </dgm:pt>
  </dgm:ptLst>
  <dgm:cxnLst>
    <dgm:cxn modelId="{767DB308-54BB-4702-A184-CC262FF92C1D}" type="presOf" srcId="{4D82A2C8-E8B5-4A97-9577-CBC3B28F9CAC}" destId="{D4FB331F-0496-4431-9889-93567BF21329}" srcOrd="0" destOrd="0" presId="urn:microsoft.com/office/officeart/2008/layout/AlternatingHexagons"/>
    <dgm:cxn modelId="{09AAFD14-576E-4659-BB6F-E60804D0CE68}" type="presOf" srcId="{E1B5D113-BDE7-4CAF-8605-9A8179DB5C1F}" destId="{2BCE67FD-A016-40E4-A118-D918E5B1BA4C}" srcOrd="0" destOrd="0" presId="urn:microsoft.com/office/officeart/2008/layout/AlternatingHexagons"/>
    <dgm:cxn modelId="{FAA7C83A-C5DD-4A8C-A2C2-3C015F5EF7CC}" srcId="{E1B5D113-BDE7-4CAF-8605-9A8179DB5C1F}" destId="{C1123294-3405-4D02-AE8B-8754932DD3F5}" srcOrd="2" destOrd="0" parTransId="{B95CA6F1-BACA-4F60-B6B9-F05F0A2166A3}" sibTransId="{4D82A2C8-E8B5-4A97-9577-CBC3B28F9CAC}"/>
    <dgm:cxn modelId="{1A927F50-679D-4E6E-ADDE-F1DC9552DC6B}" type="presOf" srcId="{C1123294-3405-4D02-AE8B-8754932DD3F5}" destId="{5CB4B10C-D900-4587-8CD7-ADE36417C161}" srcOrd="0" destOrd="0" presId="urn:microsoft.com/office/officeart/2008/layout/AlternatingHexagons"/>
    <dgm:cxn modelId="{20E4545A-263E-432D-8F29-8D78071AF09E}" type="presOf" srcId="{43E1F58C-DB86-4A5B-910A-5942827AE8C8}" destId="{FA15163A-C79E-4696-A567-53CD692EF9DA}" srcOrd="0" destOrd="0" presId="urn:microsoft.com/office/officeart/2008/layout/AlternatingHexagons"/>
    <dgm:cxn modelId="{3182EF88-C34D-4C14-A522-61FE363C73CB}" srcId="{7A39EC06-EADA-459C-97FC-A861CFC3AB64}" destId="{9B166282-AAE5-4696-A9C8-E817323A3125}" srcOrd="1" destOrd="0" parTransId="{5858DEEF-CA8C-4462-9104-88980740A68C}" sibTransId="{A30F4FD5-91F0-40C5-A1E7-78161A8BA3F1}"/>
    <dgm:cxn modelId="{AB15958E-212B-4DCC-8F9C-55D8DCE0E241}" type="presOf" srcId="{9B166282-AAE5-4696-A9C8-E817323A3125}" destId="{7D861285-B4EC-4795-B5A8-0B36A7C34B49}" srcOrd="0" destOrd="1" presId="urn:microsoft.com/office/officeart/2008/layout/AlternatingHexagons"/>
    <dgm:cxn modelId="{8BCF959B-577A-4FDE-9908-0CC8EE0E1759}" srcId="{E1B5D113-BDE7-4CAF-8605-9A8179DB5C1F}" destId="{7DD7F290-14FB-4A53-A0E2-58FD48F6139A}" srcOrd="1" destOrd="0" parTransId="{09F18FC7-35CB-457A-8EC5-A606457C6ED0}" sibTransId="{560EF33C-FA10-441B-846E-EAD264BA3117}"/>
    <dgm:cxn modelId="{2F8C90A1-1E17-4BED-9D6B-1C60632D13BB}" srcId="{7A39EC06-EADA-459C-97FC-A861CFC3AB64}" destId="{432CAC82-6C04-441A-8A0F-EC3729AF68E2}" srcOrd="0" destOrd="0" parTransId="{5B39F930-D2E6-4886-A1BF-DFD8E8B1AC3D}" sibTransId="{19D7533B-BC0A-4F82-8746-B85A51996A5A}"/>
    <dgm:cxn modelId="{FD6711A4-159D-422E-A9EA-6BCBA31E6FBC}" srcId="{7A39EC06-EADA-459C-97FC-A861CFC3AB64}" destId="{D47CAAB8-6F4D-4B2F-8D02-FCD057F48B96}" srcOrd="2" destOrd="0" parTransId="{C72EC1F7-767A-4E59-BE1C-DA84F14458B8}" sibTransId="{1D7AAD84-2CCA-4327-98AC-F4015D37E745}"/>
    <dgm:cxn modelId="{CBF69BA9-EAAA-490D-BCFD-FA534D9C03C0}" type="presOf" srcId="{560EF33C-FA10-441B-846E-EAD264BA3117}" destId="{277CAF5A-7BFA-45F6-A1B7-42EAD2662875}" srcOrd="0" destOrd="0" presId="urn:microsoft.com/office/officeart/2008/layout/AlternatingHexagons"/>
    <dgm:cxn modelId="{35F97BAD-7C6E-4B06-9566-8903A6B05F29}" srcId="{7DD7F290-14FB-4A53-A0E2-58FD48F6139A}" destId="{C0D08AAF-D11A-4DE7-ABD2-E5C458358C3E}" srcOrd="0" destOrd="0" parTransId="{EBD11BA3-4C40-4640-B168-1F13100E3053}" sibTransId="{BAEC5CEF-69EE-4214-96BB-0F786472D701}"/>
    <dgm:cxn modelId="{EEBE0CB7-ADAA-48FD-BCEE-82A5F426C64E}" type="presOf" srcId="{7A39EC06-EADA-459C-97FC-A861CFC3AB64}" destId="{D80BFE76-45A6-4BCA-B685-F8C0466D848A}" srcOrd="0" destOrd="0" presId="urn:microsoft.com/office/officeart/2008/layout/AlternatingHexagons"/>
    <dgm:cxn modelId="{707678BB-0339-4C4E-8EFC-C112ABE3B18E}" type="presOf" srcId="{6F1CD4B8-C4AF-4BB7-91C9-A13C18F11599}" destId="{9F8097A8-BB24-41E0-8A62-2161B20AF1AA}" srcOrd="0" destOrd="0" presId="urn:microsoft.com/office/officeart/2008/layout/AlternatingHexagons"/>
    <dgm:cxn modelId="{912BCACD-0185-4111-97CA-B654CEF70641}" type="presOf" srcId="{432CAC82-6C04-441A-8A0F-EC3729AF68E2}" destId="{7D861285-B4EC-4795-B5A8-0B36A7C34B49}" srcOrd="0" destOrd="0" presId="urn:microsoft.com/office/officeart/2008/layout/AlternatingHexagons"/>
    <dgm:cxn modelId="{B5C5B6D2-E4D5-41AA-940F-0E07B73EF90A}" type="presOf" srcId="{D47CAAB8-6F4D-4B2F-8D02-FCD057F48B96}" destId="{7D861285-B4EC-4795-B5A8-0B36A7C34B49}" srcOrd="0" destOrd="2" presId="urn:microsoft.com/office/officeart/2008/layout/AlternatingHexagons"/>
    <dgm:cxn modelId="{955318DD-E5DD-415A-8873-BB933145E1B5}" srcId="{C1123294-3405-4D02-AE8B-8754932DD3F5}" destId="{43E1F58C-DB86-4A5B-910A-5942827AE8C8}" srcOrd="0" destOrd="0" parTransId="{148544AD-FF8B-44F9-9486-F12806F611BD}" sibTransId="{3D40F7B7-A353-41A1-AFB9-4306E6DFA526}"/>
    <dgm:cxn modelId="{0A425CDE-75DF-4ED5-B799-BDE9492D8370}" type="presOf" srcId="{7DD7F290-14FB-4A53-A0E2-58FD48F6139A}" destId="{CB238970-2A71-42DF-A6D3-E9F369E62F3F}" srcOrd="0" destOrd="0" presId="urn:microsoft.com/office/officeart/2008/layout/AlternatingHexagons"/>
    <dgm:cxn modelId="{517BA8E6-B47C-49C0-B75D-82B93C897184}" type="presOf" srcId="{C0D08AAF-D11A-4DE7-ABD2-E5C458358C3E}" destId="{6E01A1B4-0B63-4A6C-BA10-8048F6A4E745}" srcOrd="0" destOrd="0" presId="urn:microsoft.com/office/officeart/2008/layout/AlternatingHexagons"/>
    <dgm:cxn modelId="{200544FF-99AE-40B2-A401-90C6043D36FF}" srcId="{E1B5D113-BDE7-4CAF-8605-9A8179DB5C1F}" destId="{7A39EC06-EADA-459C-97FC-A861CFC3AB64}" srcOrd="0" destOrd="0" parTransId="{F47904BE-4F32-400D-ADE9-3CB02D311E56}" sibTransId="{6F1CD4B8-C4AF-4BB7-91C9-A13C18F11599}"/>
    <dgm:cxn modelId="{5C76CCBB-5FF9-41B4-A605-8EC99E1793EF}" type="presParOf" srcId="{2BCE67FD-A016-40E4-A118-D918E5B1BA4C}" destId="{FDE1E840-D6E9-4EEB-B6B8-0A665F63373F}" srcOrd="0" destOrd="0" presId="urn:microsoft.com/office/officeart/2008/layout/AlternatingHexagons"/>
    <dgm:cxn modelId="{4388381F-D1F3-4776-A1A6-9340C954CA46}" type="presParOf" srcId="{FDE1E840-D6E9-4EEB-B6B8-0A665F63373F}" destId="{D80BFE76-45A6-4BCA-B685-F8C0466D848A}" srcOrd="0" destOrd="0" presId="urn:microsoft.com/office/officeart/2008/layout/AlternatingHexagons"/>
    <dgm:cxn modelId="{65F107C5-4F3F-46B9-86A1-1FA312AE4B18}" type="presParOf" srcId="{FDE1E840-D6E9-4EEB-B6B8-0A665F63373F}" destId="{7D861285-B4EC-4795-B5A8-0B36A7C34B49}" srcOrd="1" destOrd="0" presId="urn:microsoft.com/office/officeart/2008/layout/AlternatingHexagons"/>
    <dgm:cxn modelId="{911BE2E3-3582-4A49-8FF8-8F31FF516224}" type="presParOf" srcId="{FDE1E840-D6E9-4EEB-B6B8-0A665F63373F}" destId="{9FE0A6FB-73D0-4013-B635-D40406447960}" srcOrd="2" destOrd="0" presId="urn:microsoft.com/office/officeart/2008/layout/AlternatingHexagons"/>
    <dgm:cxn modelId="{29A1BAD2-D5CA-40F9-A762-9E4C5B516AC8}" type="presParOf" srcId="{FDE1E840-D6E9-4EEB-B6B8-0A665F63373F}" destId="{18E43E40-D13A-4426-9865-1A88EC160932}" srcOrd="3" destOrd="0" presId="urn:microsoft.com/office/officeart/2008/layout/AlternatingHexagons"/>
    <dgm:cxn modelId="{D490CF42-88BC-4A1C-A394-592EFEA19362}" type="presParOf" srcId="{FDE1E840-D6E9-4EEB-B6B8-0A665F63373F}" destId="{9F8097A8-BB24-41E0-8A62-2161B20AF1AA}" srcOrd="4" destOrd="0" presId="urn:microsoft.com/office/officeart/2008/layout/AlternatingHexagons"/>
    <dgm:cxn modelId="{4BE937DE-45E0-4C77-A351-C471F7B74273}" type="presParOf" srcId="{2BCE67FD-A016-40E4-A118-D918E5B1BA4C}" destId="{8D095BB0-C771-4D01-9960-C85A07222CFE}" srcOrd="1" destOrd="0" presId="urn:microsoft.com/office/officeart/2008/layout/AlternatingHexagons"/>
    <dgm:cxn modelId="{0D6401A2-5F68-4ED2-BEAC-04CCD795246B}" type="presParOf" srcId="{2BCE67FD-A016-40E4-A118-D918E5B1BA4C}" destId="{6C22CD54-B139-4E6A-BCE5-C689ED83D8C9}" srcOrd="2" destOrd="0" presId="urn:microsoft.com/office/officeart/2008/layout/AlternatingHexagons"/>
    <dgm:cxn modelId="{8F14D863-C3A9-449D-8DD7-BFD62BF7AEC0}" type="presParOf" srcId="{6C22CD54-B139-4E6A-BCE5-C689ED83D8C9}" destId="{CB238970-2A71-42DF-A6D3-E9F369E62F3F}" srcOrd="0" destOrd="0" presId="urn:microsoft.com/office/officeart/2008/layout/AlternatingHexagons"/>
    <dgm:cxn modelId="{D8921E97-0F8F-4523-87F3-DBFA8EB0BFB0}" type="presParOf" srcId="{6C22CD54-B139-4E6A-BCE5-C689ED83D8C9}" destId="{6E01A1B4-0B63-4A6C-BA10-8048F6A4E745}" srcOrd="1" destOrd="0" presId="urn:microsoft.com/office/officeart/2008/layout/AlternatingHexagons"/>
    <dgm:cxn modelId="{508E00D3-985A-4A43-9FCD-84BDB218B2FA}" type="presParOf" srcId="{6C22CD54-B139-4E6A-BCE5-C689ED83D8C9}" destId="{B592EE38-AB8F-456D-B411-4870B347146C}" srcOrd="2" destOrd="0" presId="urn:microsoft.com/office/officeart/2008/layout/AlternatingHexagons"/>
    <dgm:cxn modelId="{26E86E23-7C79-441D-8A3E-C3E8D24DE80A}" type="presParOf" srcId="{6C22CD54-B139-4E6A-BCE5-C689ED83D8C9}" destId="{30CDB26A-78B4-4452-B32B-116BD38F39C3}" srcOrd="3" destOrd="0" presId="urn:microsoft.com/office/officeart/2008/layout/AlternatingHexagons"/>
    <dgm:cxn modelId="{FFFB2FB2-6E85-4732-A6B8-E94F74720003}" type="presParOf" srcId="{6C22CD54-B139-4E6A-BCE5-C689ED83D8C9}" destId="{277CAF5A-7BFA-45F6-A1B7-42EAD2662875}" srcOrd="4" destOrd="0" presId="urn:microsoft.com/office/officeart/2008/layout/AlternatingHexagons"/>
    <dgm:cxn modelId="{D072E6E1-D563-4784-9B5E-8E16403EC726}" type="presParOf" srcId="{2BCE67FD-A016-40E4-A118-D918E5B1BA4C}" destId="{D7838F1E-BD01-4AA3-9B81-6129E41B71E4}" srcOrd="3" destOrd="0" presId="urn:microsoft.com/office/officeart/2008/layout/AlternatingHexagons"/>
    <dgm:cxn modelId="{AF7FD9A4-3CBB-4F7F-A21D-722952186990}" type="presParOf" srcId="{2BCE67FD-A016-40E4-A118-D918E5B1BA4C}" destId="{E44713AC-B1C3-402B-8A38-6A09DA5A3ADA}" srcOrd="4" destOrd="0" presId="urn:microsoft.com/office/officeart/2008/layout/AlternatingHexagons"/>
    <dgm:cxn modelId="{09A963AD-A87A-490F-A8CE-AAF643B7000A}" type="presParOf" srcId="{E44713AC-B1C3-402B-8A38-6A09DA5A3ADA}" destId="{5CB4B10C-D900-4587-8CD7-ADE36417C161}" srcOrd="0" destOrd="0" presId="urn:microsoft.com/office/officeart/2008/layout/AlternatingHexagons"/>
    <dgm:cxn modelId="{94A2D247-68C1-49EC-B4CE-DEEC382098F1}" type="presParOf" srcId="{E44713AC-B1C3-402B-8A38-6A09DA5A3ADA}" destId="{FA15163A-C79E-4696-A567-53CD692EF9DA}" srcOrd="1" destOrd="0" presId="urn:microsoft.com/office/officeart/2008/layout/AlternatingHexagons"/>
    <dgm:cxn modelId="{28050E92-398A-4428-96F0-0EB36F43BE5B}" type="presParOf" srcId="{E44713AC-B1C3-402B-8A38-6A09DA5A3ADA}" destId="{2073F49D-1112-46E4-BFEA-564F8B2C255B}" srcOrd="2" destOrd="0" presId="urn:microsoft.com/office/officeart/2008/layout/AlternatingHexagons"/>
    <dgm:cxn modelId="{2C9004F6-6E4D-4A52-B420-0BFD3BA9CD55}" type="presParOf" srcId="{E44713AC-B1C3-402B-8A38-6A09DA5A3ADA}" destId="{6F7A5F1E-EF51-448F-A552-104838D68866}" srcOrd="3" destOrd="0" presId="urn:microsoft.com/office/officeart/2008/layout/AlternatingHexagons"/>
    <dgm:cxn modelId="{AF561294-9365-4719-AFBE-ABC183BF917B}" type="presParOf" srcId="{E44713AC-B1C3-402B-8A38-6A09DA5A3ADA}" destId="{D4FB331F-0496-4431-9889-93567BF21329}"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6F9CAF-6C60-4AEF-B4AF-F7C8DF992A43}">
      <dsp:nvSpPr>
        <dsp:cNvPr id="0" name=""/>
        <dsp:cNvSpPr/>
      </dsp:nvSpPr>
      <dsp:spPr>
        <a:xfrm>
          <a:off x="3207385" y="539"/>
          <a:ext cx="4811077" cy="2104057"/>
        </a:xfrm>
        <a:prstGeom prst="rightArrow">
          <a:avLst>
            <a:gd name="adj1" fmla="val 75000"/>
            <a:gd name="adj2" fmla="val 50000"/>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6510" tIns="16510" rIns="16510" bIns="16510" numCol="1" spcCol="1270" anchor="t" anchorCtr="0">
          <a:noAutofit/>
        </a:bodyPr>
        <a:lstStyle/>
        <a:p>
          <a:pPr marL="228600" lvl="1" indent="-228600" algn="l" defTabSz="1155700">
            <a:lnSpc>
              <a:spcPct val="90000"/>
            </a:lnSpc>
            <a:spcBef>
              <a:spcPct val="0"/>
            </a:spcBef>
            <a:spcAft>
              <a:spcPct val="15000"/>
            </a:spcAft>
            <a:buChar char="•"/>
          </a:pPr>
          <a:r>
            <a:rPr lang="en-US" sz="2600" kern="1200" dirty="0"/>
            <a:t>May not leave post for any reason</a:t>
          </a:r>
        </a:p>
        <a:p>
          <a:pPr marL="228600" lvl="1" indent="-228600" algn="l" defTabSz="1155700">
            <a:lnSpc>
              <a:spcPct val="90000"/>
            </a:lnSpc>
            <a:spcBef>
              <a:spcPct val="0"/>
            </a:spcBef>
            <a:spcAft>
              <a:spcPct val="15000"/>
            </a:spcAft>
            <a:buChar char="•"/>
          </a:pPr>
          <a:r>
            <a:rPr lang="en-US" sz="2600" kern="1200" dirty="0"/>
            <a:t>Constant communication with entrants</a:t>
          </a:r>
        </a:p>
      </dsp:txBody>
      <dsp:txXfrm>
        <a:off x="3207385" y="263546"/>
        <a:ext cx="4022056" cy="1578043"/>
      </dsp:txXfrm>
    </dsp:sp>
    <dsp:sp modelId="{BF88F547-F4B2-487D-95C3-972906039725}">
      <dsp:nvSpPr>
        <dsp:cNvPr id="0" name=""/>
        <dsp:cNvSpPr/>
      </dsp:nvSpPr>
      <dsp:spPr>
        <a:xfrm>
          <a:off x="0" y="539"/>
          <a:ext cx="3207385" cy="2104057"/>
        </a:xfrm>
        <a:prstGeom prst="roundRect">
          <a:avLst/>
        </a:prstGeom>
        <a:solidFill>
          <a:srgbClr val="00330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3830" tIns="81915" rIns="163830" bIns="81915" numCol="1" spcCol="1270" anchor="ctr" anchorCtr="0">
          <a:noAutofit/>
        </a:bodyPr>
        <a:lstStyle/>
        <a:p>
          <a:pPr marL="0" lvl="0" indent="0" algn="ctr" defTabSz="1911350">
            <a:lnSpc>
              <a:spcPct val="90000"/>
            </a:lnSpc>
            <a:spcBef>
              <a:spcPct val="0"/>
            </a:spcBef>
            <a:spcAft>
              <a:spcPct val="35000"/>
            </a:spcAft>
            <a:buNone/>
          </a:pPr>
          <a:r>
            <a:rPr lang="en-US" sz="4300" kern="1200" dirty="0"/>
            <a:t>Stationed Outside</a:t>
          </a:r>
        </a:p>
      </dsp:txBody>
      <dsp:txXfrm>
        <a:off x="102712" y="103251"/>
        <a:ext cx="3001961" cy="1898633"/>
      </dsp:txXfrm>
    </dsp:sp>
    <dsp:sp modelId="{2241C24D-738F-4E19-8330-3E5489C8A46B}">
      <dsp:nvSpPr>
        <dsp:cNvPr id="0" name=""/>
        <dsp:cNvSpPr/>
      </dsp:nvSpPr>
      <dsp:spPr>
        <a:xfrm>
          <a:off x="3207385" y="2315002"/>
          <a:ext cx="4811077" cy="2104057"/>
        </a:xfrm>
        <a:prstGeom prst="rightArrow">
          <a:avLst>
            <a:gd name="adj1" fmla="val 75000"/>
            <a:gd name="adj2" fmla="val 50000"/>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6510" tIns="16510" rIns="16510" bIns="16510" numCol="1" spcCol="1270" anchor="t" anchorCtr="0">
          <a:noAutofit/>
        </a:bodyPr>
        <a:lstStyle/>
        <a:p>
          <a:pPr marL="228600" lvl="1" indent="-228600" algn="l" defTabSz="1155700">
            <a:lnSpc>
              <a:spcPct val="90000"/>
            </a:lnSpc>
            <a:spcBef>
              <a:spcPct val="0"/>
            </a:spcBef>
            <a:spcAft>
              <a:spcPct val="15000"/>
            </a:spcAft>
            <a:buChar char="•"/>
          </a:pPr>
          <a:r>
            <a:rPr lang="en-US" sz="2600" kern="1200" dirty="0"/>
            <a:t>No use of cell phone or texting</a:t>
          </a:r>
        </a:p>
        <a:p>
          <a:pPr marL="228600" lvl="1" indent="-228600" algn="l" defTabSz="1155700">
            <a:lnSpc>
              <a:spcPct val="90000"/>
            </a:lnSpc>
            <a:spcBef>
              <a:spcPct val="0"/>
            </a:spcBef>
            <a:spcAft>
              <a:spcPct val="15000"/>
            </a:spcAft>
            <a:buChar char="•"/>
          </a:pPr>
          <a:r>
            <a:rPr lang="en-US" sz="2600" kern="1200" dirty="0"/>
            <a:t>No reading of books or newspapers</a:t>
          </a:r>
        </a:p>
      </dsp:txBody>
      <dsp:txXfrm>
        <a:off x="3207385" y="2578009"/>
        <a:ext cx="4022056" cy="1578043"/>
      </dsp:txXfrm>
    </dsp:sp>
    <dsp:sp modelId="{AB055C72-1D18-489B-BA66-7254355BA600}">
      <dsp:nvSpPr>
        <dsp:cNvPr id="0" name=""/>
        <dsp:cNvSpPr/>
      </dsp:nvSpPr>
      <dsp:spPr>
        <a:xfrm>
          <a:off x="0" y="2315002"/>
          <a:ext cx="3207385" cy="2104057"/>
        </a:xfrm>
        <a:prstGeom prst="roundRect">
          <a:avLst/>
        </a:prstGeom>
        <a:solidFill>
          <a:srgbClr val="00330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3830" tIns="81915" rIns="163830" bIns="81915" numCol="1" spcCol="1270" anchor="ctr" anchorCtr="0">
          <a:noAutofit/>
        </a:bodyPr>
        <a:lstStyle/>
        <a:p>
          <a:pPr marL="0" lvl="0" indent="0" algn="ctr" defTabSz="1911350">
            <a:lnSpc>
              <a:spcPct val="90000"/>
            </a:lnSpc>
            <a:spcBef>
              <a:spcPct val="0"/>
            </a:spcBef>
            <a:spcAft>
              <a:spcPct val="35000"/>
            </a:spcAft>
            <a:buNone/>
          </a:pPr>
          <a:r>
            <a:rPr lang="en-US" sz="4300" kern="1200" dirty="0"/>
            <a:t>Performs Attendant Duties</a:t>
          </a:r>
        </a:p>
      </dsp:txBody>
      <dsp:txXfrm>
        <a:off x="102712" y="2417714"/>
        <a:ext cx="3001961" cy="18986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BDD1A7-AB8B-4EED-95CF-3815B0A5C9ED}">
      <dsp:nvSpPr>
        <dsp:cNvPr id="0" name=""/>
        <dsp:cNvSpPr/>
      </dsp:nvSpPr>
      <dsp:spPr>
        <a:xfrm>
          <a:off x="-4994853" y="-765571"/>
          <a:ext cx="5950742" cy="5950742"/>
        </a:xfrm>
        <a:prstGeom prst="blockArc">
          <a:avLst>
            <a:gd name="adj1" fmla="val 18900000"/>
            <a:gd name="adj2" fmla="val 2700000"/>
            <a:gd name="adj3" fmla="val 363"/>
          </a:avLst>
        </a:prstGeom>
        <a:noFill/>
        <a:ln w="6350" cap="flat" cmpd="sng" algn="ctr">
          <a:solidFill>
            <a:schemeClr val="dk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CE1F045-2007-4451-B4D0-E98444AEBA20}">
      <dsp:nvSpPr>
        <dsp:cNvPr id="0" name=""/>
        <dsp:cNvSpPr/>
      </dsp:nvSpPr>
      <dsp:spPr>
        <a:xfrm>
          <a:off x="310034" y="200915"/>
          <a:ext cx="7649426" cy="40165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18812"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Knows the hazards of entry	</a:t>
          </a:r>
        </a:p>
      </dsp:txBody>
      <dsp:txXfrm>
        <a:off x="310034" y="200915"/>
        <a:ext cx="7649426" cy="401653"/>
      </dsp:txXfrm>
    </dsp:sp>
    <dsp:sp modelId="{B2A119F9-735B-4FE7-B025-AD1EDAF5A25C}">
      <dsp:nvSpPr>
        <dsp:cNvPr id="0" name=""/>
        <dsp:cNvSpPr/>
      </dsp:nvSpPr>
      <dsp:spPr>
        <a:xfrm>
          <a:off x="59001" y="150708"/>
          <a:ext cx="502066" cy="502066"/>
        </a:xfrm>
        <a:prstGeom prst="ellipse">
          <a:avLst/>
        </a:prstGeom>
        <a:solidFill>
          <a:schemeClr val="lt2">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4947415-1630-461F-A001-6CBC05ED5CC7}">
      <dsp:nvSpPr>
        <dsp:cNvPr id="0" name=""/>
        <dsp:cNvSpPr/>
      </dsp:nvSpPr>
      <dsp:spPr>
        <a:xfrm>
          <a:off x="673768" y="803748"/>
          <a:ext cx="7285693" cy="40165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18812"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Knows the signs and symptoms of exposure		</a:t>
          </a:r>
        </a:p>
      </dsp:txBody>
      <dsp:txXfrm>
        <a:off x="673768" y="803748"/>
        <a:ext cx="7285693" cy="401653"/>
      </dsp:txXfrm>
    </dsp:sp>
    <dsp:sp modelId="{5F7555F6-9801-4FDC-BF56-92E46704C5EE}">
      <dsp:nvSpPr>
        <dsp:cNvPr id="0" name=""/>
        <dsp:cNvSpPr/>
      </dsp:nvSpPr>
      <dsp:spPr>
        <a:xfrm>
          <a:off x="422734" y="753541"/>
          <a:ext cx="502066" cy="502066"/>
        </a:xfrm>
        <a:prstGeom prst="ellipse">
          <a:avLst/>
        </a:prstGeom>
        <a:solidFill>
          <a:schemeClr val="lt2">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5B772C85-AA0C-4C9A-A69B-103558E844C1}">
      <dsp:nvSpPr>
        <dsp:cNvPr id="0" name=""/>
        <dsp:cNvSpPr/>
      </dsp:nvSpPr>
      <dsp:spPr>
        <a:xfrm>
          <a:off x="873091" y="1406139"/>
          <a:ext cx="7086369" cy="40165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18812"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Maintains accurate account of entrants in space</a:t>
          </a:r>
        </a:p>
      </dsp:txBody>
      <dsp:txXfrm>
        <a:off x="873091" y="1406139"/>
        <a:ext cx="7086369" cy="401653"/>
      </dsp:txXfrm>
    </dsp:sp>
    <dsp:sp modelId="{03590433-BA2C-44A4-B961-0DADE10F0E4F}">
      <dsp:nvSpPr>
        <dsp:cNvPr id="0" name=""/>
        <dsp:cNvSpPr/>
      </dsp:nvSpPr>
      <dsp:spPr>
        <a:xfrm>
          <a:off x="622058" y="1355933"/>
          <a:ext cx="502066" cy="502066"/>
        </a:xfrm>
        <a:prstGeom prst="ellipse">
          <a:avLst/>
        </a:prstGeom>
        <a:solidFill>
          <a:schemeClr val="lt2">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B1E0A5F-D3F0-4E54-8421-306998680D4D}">
      <dsp:nvSpPr>
        <dsp:cNvPr id="0" name=""/>
        <dsp:cNvSpPr/>
      </dsp:nvSpPr>
      <dsp:spPr>
        <a:xfrm>
          <a:off x="936734" y="2008973"/>
          <a:ext cx="7022727" cy="40165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18812"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Remains outside of space until or unless relieved</a:t>
          </a:r>
        </a:p>
      </dsp:txBody>
      <dsp:txXfrm>
        <a:off x="936734" y="2008973"/>
        <a:ext cx="7022727" cy="401653"/>
      </dsp:txXfrm>
    </dsp:sp>
    <dsp:sp modelId="{FBDF6944-5DD1-4747-B57B-1DA1F7EC3168}">
      <dsp:nvSpPr>
        <dsp:cNvPr id="0" name=""/>
        <dsp:cNvSpPr/>
      </dsp:nvSpPr>
      <dsp:spPr>
        <a:xfrm>
          <a:off x="685700" y="1958766"/>
          <a:ext cx="502066" cy="502066"/>
        </a:xfrm>
        <a:prstGeom prst="ellipse">
          <a:avLst/>
        </a:prstGeom>
        <a:solidFill>
          <a:schemeClr val="lt2">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2319A16-D7A6-426B-8FA4-6723D3B6753A}">
      <dsp:nvSpPr>
        <dsp:cNvPr id="0" name=""/>
        <dsp:cNvSpPr/>
      </dsp:nvSpPr>
      <dsp:spPr>
        <a:xfrm>
          <a:off x="873091" y="2611806"/>
          <a:ext cx="7086369" cy="40165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18812"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Communicates with entrants as needed</a:t>
          </a:r>
        </a:p>
      </dsp:txBody>
      <dsp:txXfrm>
        <a:off x="873091" y="2611806"/>
        <a:ext cx="7086369" cy="401653"/>
      </dsp:txXfrm>
    </dsp:sp>
    <dsp:sp modelId="{91F59C7A-D0EC-4946-9952-7133A8159170}">
      <dsp:nvSpPr>
        <dsp:cNvPr id="0" name=""/>
        <dsp:cNvSpPr/>
      </dsp:nvSpPr>
      <dsp:spPr>
        <a:xfrm>
          <a:off x="622058" y="2561600"/>
          <a:ext cx="502066" cy="502066"/>
        </a:xfrm>
        <a:prstGeom prst="ellipse">
          <a:avLst/>
        </a:prstGeom>
        <a:solidFill>
          <a:schemeClr val="lt2">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EFB63B1-AABA-4D84-BDA5-8B00A2D5ACEF}">
      <dsp:nvSpPr>
        <dsp:cNvPr id="0" name=""/>
        <dsp:cNvSpPr/>
      </dsp:nvSpPr>
      <dsp:spPr>
        <a:xfrm>
          <a:off x="673768" y="3214198"/>
          <a:ext cx="7285693" cy="40165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18812"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Monitors the space to determine if it remains safe</a:t>
          </a:r>
        </a:p>
      </dsp:txBody>
      <dsp:txXfrm>
        <a:off x="673768" y="3214198"/>
        <a:ext cx="7285693" cy="401653"/>
      </dsp:txXfrm>
    </dsp:sp>
    <dsp:sp modelId="{6F3FEDF6-3529-45BB-9C01-3AACC03ED6EE}">
      <dsp:nvSpPr>
        <dsp:cNvPr id="0" name=""/>
        <dsp:cNvSpPr/>
      </dsp:nvSpPr>
      <dsp:spPr>
        <a:xfrm>
          <a:off x="422734" y="3163991"/>
          <a:ext cx="502066" cy="502066"/>
        </a:xfrm>
        <a:prstGeom prst="ellipse">
          <a:avLst/>
        </a:prstGeom>
        <a:solidFill>
          <a:schemeClr val="lt2">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0121D01-8BA5-487A-B8B9-F9BDE4011FD7}">
      <dsp:nvSpPr>
        <dsp:cNvPr id="0" name=""/>
        <dsp:cNvSpPr/>
      </dsp:nvSpPr>
      <dsp:spPr>
        <a:xfrm>
          <a:off x="310034" y="3817031"/>
          <a:ext cx="7649426" cy="40165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18812"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Summons rescue or emergency services</a:t>
          </a:r>
        </a:p>
      </dsp:txBody>
      <dsp:txXfrm>
        <a:off x="310034" y="3817031"/>
        <a:ext cx="7649426" cy="401653"/>
      </dsp:txXfrm>
    </dsp:sp>
    <dsp:sp modelId="{6ADE424F-55B2-4C30-A276-090A1262BA4B}">
      <dsp:nvSpPr>
        <dsp:cNvPr id="0" name=""/>
        <dsp:cNvSpPr/>
      </dsp:nvSpPr>
      <dsp:spPr>
        <a:xfrm>
          <a:off x="59001" y="3766825"/>
          <a:ext cx="502066" cy="502066"/>
        </a:xfrm>
        <a:prstGeom prst="ellipse">
          <a:avLst/>
        </a:prstGeom>
        <a:solidFill>
          <a:schemeClr val="lt2">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0BFE76-45A6-4BCA-B685-F8C0466D848A}">
      <dsp:nvSpPr>
        <dsp:cNvPr id="0" name=""/>
        <dsp:cNvSpPr/>
      </dsp:nvSpPr>
      <dsp:spPr>
        <a:xfrm rot="5400000">
          <a:off x="3430543" y="99557"/>
          <a:ext cx="1505251" cy="1309569"/>
        </a:xfrm>
        <a:prstGeom prst="hexagon">
          <a:avLst>
            <a:gd name="adj" fmla="val 25000"/>
            <a:gd name="vf" fmla="val 115470"/>
          </a:avLst>
        </a:prstGeom>
        <a:solidFill>
          <a:srgbClr val="00330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Monitoring Equipment</a:t>
          </a:r>
        </a:p>
      </dsp:txBody>
      <dsp:txXfrm rot="-5400000">
        <a:off x="3732459" y="236284"/>
        <a:ext cx="901419" cy="1036115"/>
      </dsp:txXfrm>
    </dsp:sp>
    <dsp:sp modelId="{7D861285-B4EC-4795-B5A8-0B36A7C34B49}">
      <dsp:nvSpPr>
        <dsp:cNvPr id="0" name=""/>
        <dsp:cNvSpPr/>
      </dsp:nvSpPr>
      <dsp:spPr>
        <a:xfrm>
          <a:off x="4877692" y="302766"/>
          <a:ext cx="1679860" cy="903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Oxygen</a:t>
          </a:r>
        </a:p>
        <a:p>
          <a:pPr marL="0" lvl="0" indent="0" algn="l" defTabSz="577850">
            <a:lnSpc>
              <a:spcPct val="90000"/>
            </a:lnSpc>
            <a:spcBef>
              <a:spcPct val="0"/>
            </a:spcBef>
            <a:spcAft>
              <a:spcPct val="35000"/>
            </a:spcAft>
            <a:buNone/>
          </a:pPr>
          <a:r>
            <a:rPr lang="en-US" sz="1300" kern="1200" dirty="0"/>
            <a:t>LEL/LFL</a:t>
          </a:r>
        </a:p>
        <a:p>
          <a:pPr marL="0" lvl="0" indent="0" algn="l" defTabSz="577850">
            <a:lnSpc>
              <a:spcPct val="90000"/>
            </a:lnSpc>
            <a:spcBef>
              <a:spcPct val="0"/>
            </a:spcBef>
            <a:spcAft>
              <a:spcPct val="35000"/>
            </a:spcAft>
            <a:buNone/>
          </a:pPr>
          <a:r>
            <a:rPr lang="en-US" sz="1300" kern="1200" dirty="0"/>
            <a:t>Toxicity</a:t>
          </a:r>
        </a:p>
      </dsp:txBody>
      <dsp:txXfrm>
        <a:off x="4877692" y="302766"/>
        <a:ext cx="1679860" cy="903151"/>
      </dsp:txXfrm>
    </dsp:sp>
    <dsp:sp modelId="{9F8097A8-BB24-41E0-8A62-2161B20AF1AA}">
      <dsp:nvSpPr>
        <dsp:cNvPr id="0" name=""/>
        <dsp:cNvSpPr/>
      </dsp:nvSpPr>
      <dsp:spPr>
        <a:xfrm rot="5400000">
          <a:off x="2016208" y="99557"/>
          <a:ext cx="1505251" cy="1309569"/>
        </a:xfrm>
        <a:prstGeom prst="hexagon">
          <a:avLst>
            <a:gd name="adj" fmla="val 25000"/>
            <a:gd name="vf" fmla="val 115470"/>
          </a:avLst>
        </a:prstGeom>
        <a:solidFill>
          <a:srgbClr val="00330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t>Protective Clothing</a:t>
          </a:r>
        </a:p>
      </dsp:txBody>
      <dsp:txXfrm rot="-5400000">
        <a:off x="2318124" y="236284"/>
        <a:ext cx="901419" cy="1036115"/>
      </dsp:txXfrm>
    </dsp:sp>
    <dsp:sp modelId="{CB238970-2A71-42DF-A6D3-E9F369E62F3F}">
      <dsp:nvSpPr>
        <dsp:cNvPr id="0" name=""/>
        <dsp:cNvSpPr/>
      </dsp:nvSpPr>
      <dsp:spPr>
        <a:xfrm rot="5400000">
          <a:off x="2720666" y="1377215"/>
          <a:ext cx="1505251" cy="1309569"/>
        </a:xfrm>
        <a:prstGeom prst="hexagon">
          <a:avLst>
            <a:gd name="adj" fmla="val 25000"/>
            <a:gd name="vf" fmla="val 115470"/>
          </a:avLst>
        </a:prstGeom>
        <a:solidFill>
          <a:srgbClr val="00330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Respirator</a:t>
          </a:r>
        </a:p>
      </dsp:txBody>
      <dsp:txXfrm rot="-5400000">
        <a:off x="3022582" y="1513942"/>
        <a:ext cx="901419" cy="1036115"/>
      </dsp:txXfrm>
    </dsp:sp>
    <dsp:sp modelId="{6E01A1B4-0B63-4A6C-BA10-8048F6A4E745}">
      <dsp:nvSpPr>
        <dsp:cNvPr id="0" name=""/>
        <dsp:cNvSpPr/>
      </dsp:nvSpPr>
      <dsp:spPr>
        <a:xfrm>
          <a:off x="1138646" y="1580424"/>
          <a:ext cx="1625671" cy="903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r" defTabSz="577850">
            <a:lnSpc>
              <a:spcPct val="90000"/>
            </a:lnSpc>
            <a:spcBef>
              <a:spcPct val="0"/>
            </a:spcBef>
            <a:spcAft>
              <a:spcPct val="35000"/>
            </a:spcAft>
            <a:buNone/>
          </a:pPr>
          <a:r>
            <a:rPr lang="en-US" sz="1300" kern="1200" dirty="0"/>
            <a:t>Air Purifying</a:t>
          </a:r>
        </a:p>
        <a:p>
          <a:pPr marL="0" lvl="0" indent="0" algn="r" defTabSz="577850">
            <a:lnSpc>
              <a:spcPct val="90000"/>
            </a:lnSpc>
            <a:spcBef>
              <a:spcPct val="0"/>
            </a:spcBef>
            <a:spcAft>
              <a:spcPct val="35000"/>
            </a:spcAft>
            <a:buNone/>
          </a:pPr>
          <a:r>
            <a:rPr lang="en-US" sz="1300" kern="1200" dirty="0"/>
            <a:t>SAR/SCBA</a:t>
          </a:r>
        </a:p>
      </dsp:txBody>
      <dsp:txXfrm>
        <a:off x="1138646" y="1580424"/>
        <a:ext cx="1625671" cy="903151"/>
      </dsp:txXfrm>
    </dsp:sp>
    <dsp:sp modelId="{277CAF5A-7BFA-45F6-A1B7-42EAD2662875}">
      <dsp:nvSpPr>
        <dsp:cNvPr id="0" name=""/>
        <dsp:cNvSpPr/>
      </dsp:nvSpPr>
      <dsp:spPr>
        <a:xfrm rot="5400000">
          <a:off x="4135000" y="1377215"/>
          <a:ext cx="1505251" cy="1309569"/>
        </a:xfrm>
        <a:prstGeom prst="hexagon">
          <a:avLst>
            <a:gd name="adj" fmla="val 25000"/>
            <a:gd name="vf" fmla="val 115470"/>
          </a:avLst>
        </a:prstGeom>
        <a:solidFill>
          <a:srgbClr val="00330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t>Safety Glasses</a:t>
          </a:r>
        </a:p>
      </dsp:txBody>
      <dsp:txXfrm rot="-5400000">
        <a:off x="4436916" y="1513942"/>
        <a:ext cx="901419" cy="1036115"/>
      </dsp:txXfrm>
    </dsp:sp>
    <dsp:sp modelId="{5CB4B10C-D900-4587-8CD7-ADE36417C161}">
      <dsp:nvSpPr>
        <dsp:cNvPr id="0" name=""/>
        <dsp:cNvSpPr/>
      </dsp:nvSpPr>
      <dsp:spPr>
        <a:xfrm rot="5400000">
          <a:off x="3430543" y="2654873"/>
          <a:ext cx="1505251" cy="1309569"/>
        </a:xfrm>
        <a:prstGeom prst="hexagon">
          <a:avLst>
            <a:gd name="adj" fmla="val 25000"/>
            <a:gd name="vf" fmla="val 115470"/>
          </a:avLst>
        </a:prstGeom>
        <a:solidFill>
          <a:srgbClr val="00330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Harness for entrants</a:t>
          </a:r>
        </a:p>
      </dsp:txBody>
      <dsp:txXfrm rot="-5400000">
        <a:off x="3732459" y="2791600"/>
        <a:ext cx="901419" cy="1036115"/>
      </dsp:txXfrm>
    </dsp:sp>
    <dsp:sp modelId="{FA15163A-C79E-4696-A567-53CD692EF9DA}">
      <dsp:nvSpPr>
        <dsp:cNvPr id="0" name=""/>
        <dsp:cNvSpPr/>
      </dsp:nvSpPr>
      <dsp:spPr>
        <a:xfrm>
          <a:off x="4877692" y="2858082"/>
          <a:ext cx="1679860" cy="903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Retrieval Line</a:t>
          </a:r>
        </a:p>
        <a:p>
          <a:pPr marL="0" lvl="0" indent="0" algn="l" defTabSz="577850">
            <a:lnSpc>
              <a:spcPct val="90000"/>
            </a:lnSpc>
            <a:spcBef>
              <a:spcPct val="0"/>
            </a:spcBef>
            <a:spcAft>
              <a:spcPct val="35000"/>
            </a:spcAft>
            <a:buNone/>
          </a:pPr>
          <a:r>
            <a:rPr lang="en-US" sz="1300" kern="1200" dirty="0"/>
            <a:t>Rescue Hoisting Device</a:t>
          </a:r>
        </a:p>
      </dsp:txBody>
      <dsp:txXfrm>
        <a:off x="4877692" y="2858082"/>
        <a:ext cx="1679860" cy="903151"/>
      </dsp:txXfrm>
    </dsp:sp>
    <dsp:sp modelId="{D4FB331F-0496-4431-9889-93567BF21329}">
      <dsp:nvSpPr>
        <dsp:cNvPr id="0" name=""/>
        <dsp:cNvSpPr/>
      </dsp:nvSpPr>
      <dsp:spPr>
        <a:xfrm rot="5400000">
          <a:off x="2016208" y="2654873"/>
          <a:ext cx="1505251" cy="1309569"/>
        </a:xfrm>
        <a:prstGeom prst="hexagon">
          <a:avLst>
            <a:gd name="adj" fmla="val 25000"/>
            <a:gd name="vf" fmla="val 115470"/>
          </a:avLst>
        </a:prstGeom>
        <a:solidFill>
          <a:srgbClr val="00330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t>Steel-toed Boots</a:t>
          </a:r>
        </a:p>
      </dsp:txBody>
      <dsp:txXfrm rot="-5400000">
        <a:off x="2318124" y="2791600"/>
        <a:ext cx="901419" cy="1036115"/>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1"/>
            <a:ext cx="3038589"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68" tIns="46534" rIns="93068" bIns="46534" numCol="1" anchor="t" anchorCtr="0" compatLnSpc="1">
            <a:prstTxWarp prst="textNoShape">
              <a:avLst/>
            </a:prstTxWarp>
          </a:bodyPr>
          <a:lstStyle>
            <a:lvl1pPr>
              <a:spcBef>
                <a:spcPct val="0"/>
              </a:spcBef>
              <a:buClrTx/>
              <a:buSzTx/>
              <a:buFontTx/>
              <a:buNone/>
              <a:defRPr kumimoji="0" sz="1200" b="0" smtClean="0">
                <a:effectLst/>
                <a:latin typeface="Times New Roman" pitchFamily="18" charset="0"/>
              </a:defRPr>
            </a:lvl1pPr>
          </a:lstStyle>
          <a:p>
            <a:pPr>
              <a:defRPr/>
            </a:pPr>
            <a:endParaRPr lang="en-US" dirty="0"/>
          </a:p>
        </p:txBody>
      </p:sp>
      <p:sp>
        <p:nvSpPr>
          <p:cNvPr id="63491" name="Rectangle 3"/>
          <p:cNvSpPr>
            <a:spLocks noGrp="1" noChangeArrowheads="1"/>
          </p:cNvSpPr>
          <p:nvPr>
            <p:ph type="dt" idx="1"/>
          </p:nvPr>
        </p:nvSpPr>
        <p:spPr bwMode="auto">
          <a:xfrm>
            <a:off x="3970209" y="1"/>
            <a:ext cx="3038589"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68" tIns="46534" rIns="93068" bIns="46534" numCol="1" anchor="t" anchorCtr="0" compatLnSpc="1">
            <a:prstTxWarp prst="textNoShape">
              <a:avLst/>
            </a:prstTxWarp>
          </a:bodyPr>
          <a:lstStyle>
            <a:lvl1pPr algn="r">
              <a:spcBef>
                <a:spcPct val="0"/>
              </a:spcBef>
              <a:buClrTx/>
              <a:buSzTx/>
              <a:buFontTx/>
              <a:buNone/>
              <a:defRPr kumimoji="0" sz="1200" b="0" smtClean="0">
                <a:effectLst/>
                <a:latin typeface="Times New Roman" pitchFamily="18" charset="0"/>
              </a:defRPr>
            </a:lvl1pPr>
          </a:lstStyle>
          <a:p>
            <a:pPr>
              <a:defRPr/>
            </a:pPr>
            <a:endParaRPr lang="en-US" dirty="0"/>
          </a:p>
        </p:txBody>
      </p:sp>
      <p:sp>
        <p:nvSpPr>
          <p:cNvPr id="5939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3493" name="Rectangle 5"/>
          <p:cNvSpPr>
            <a:spLocks noGrp="1" noChangeArrowheads="1"/>
          </p:cNvSpPr>
          <p:nvPr>
            <p:ph type="body" sz="quarter" idx="3"/>
          </p:nvPr>
        </p:nvSpPr>
        <p:spPr bwMode="auto">
          <a:xfrm>
            <a:off x="700721" y="4415791"/>
            <a:ext cx="5608961" cy="4183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68" tIns="46534" rIns="93068" bIns="4653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3494" name="Rectangle 6"/>
          <p:cNvSpPr>
            <a:spLocks noGrp="1" noChangeArrowheads="1"/>
          </p:cNvSpPr>
          <p:nvPr>
            <p:ph type="ftr" sz="quarter" idx="4"/>
          </p:nvPr>
        </p:nvSpPr>
        <p:spPr bwMode="auto">
          <a:xfrm>
            <a:off x="0" y="8829956"/>
            <a:ext cx="3038589"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68" tIns="46534" rIns="93068" bIns="46534" numCol="1" anchor="b" anchorCtr="0" compatLnSpc="1">
            <a:prstTxWarp prst="textNoShape">
              <a:avLst/>
            </a:prstTxWarp>
          </a:bodyPr>
          <a:lstStyle>
            <a:lvl1pPr>
              <a:spcBef>
                <a:spcPct val="0"/>
              </a:spcBef>
              <a:buClrTx/>
              <a:buSzTx/>
              <a:buFontTx/>
              <a:buNone/>
              <a:defRPr kumimoji="0" sz="1200" b="0" smtClean="0">
                <a:effectLst/>
                <a:latin typeface="Times New Roman" pitchFamily="18" charset="0"/>
              </a:defRPr>
            </a:lvl1pPr>
          </a:lstStyle>
          <a:p>
            <a:pPr>
              <a:defRPr/>
            </a:pPr>
            <a:endParaRPr lang="en-US" dirty="0"/>
          </a:p>
        </p:txBody>
      </p:sp>
      <p:sp>
        <p:nvSpPr>
          <p:cNvPr id="63495" name="Rectangle 7"/>
          <p:cNvSpPr>
            <a:spLocks noGrp="1" noChangeArrowheads="1"/>
          </p:cNvSpPr>
          <p:nvPr>
            <p:ph type="sldNum" sz="quarter" idx="5"/>
          </p:nvPr>
        </p:nvSpPr>
        <p:spPr bwMode="auto">
          <a:xfrm>
            <a:off x="3970209" y="8829956"/>
            <a:ext cx="3038589"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68" tIns="46534" rIns="93068" bIns="46534" numCol="1" anchor="b" anchorCtr="0" compatLnSpc="1">
            <a:prstTxWarp prst="textNoShape">
              <a:avLst/>
            </a:prstTxWarp>
          </a:bodyPr>
          <a:lstStyle>
            <a:lvl1pPr algn="r">
              <a:spcBef>
                <a:spcPct val="0"/>
              </a:spcBef>
              <a:buClrTx/>
              <a:buSzTx/>
              <a:buFontTx/>
              <a:buNone/>
              <a:defRPr kumimoji="0" sz="1200" b="0" smtClean="0">
                <a:effectLst/>
                <a:latin typeface="Times New Roman" pitchFamily="18" charset="0"/>
              </a:defRPr>
            </a:lvl1pPr>
          </a:lstStyle>
          <a:p>
            <a:pPr>
              <a:defRPr/>
            </a:pPr>
            <a:fld id="{0F68D6FE-3AB4-4689-AA3D-1BB88EB50C15}" type="slidenum">
              <a:rPr lang="en-US"/>
              <a:pPr>
                <a:defRPr/>
              </a:pPr>
              <a:t>‹#›</a:t>
            </a:fld>
            <a:endParaRPr lang="en-US" dirty="0"/>
          </a:p>
        </p:txBody>
      </p:sp>
    </p:spTree>
    <p:extLst>
      <p:ext uri="{BB962C8B-B14F-4D97-AF65-F5344CB8AC3E}">
        <p14:creationId xmlns:p14="http://schemas.microsoft.com/office/powerpoint/2010/main" val="4908917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defRPr sz="3200">
                <a:solidFill>
                  <a:schemeClr val="tx1"/>
                </a:solidFill>
                <a:latin typeface="Arial" charset="0"/>
              </a:defRPr>
            </a:lvl1pPr>
            <a:lvl2pPr marL="742866" indent="-285718">
              <a:defRPr sz="3200">
                <a:solidFill>
                  <a:schemeClr val="tx1"/>
                </a:solidFill>
                <a:latin typeface="Arial" charset="0"/>
              </a:defRPr>
            </a:lvl2pPr>
            <a:lvl3pPr marL="1142870" indent="-228574">
              <a:defRPr sz="3200">
                <a:solidFill>
                  <a:schemeClr val="tx1"/>
                </a:solidFill>
                <a:latin typeface="Arial" charset="0"/>
              </a:defRPr>
            </a:lvl3pPr>
            <a:lvl4pPr marL="1600018" indent="-228574">
              <a:defRPr sz="3200">
                <a:solidFill>
                  <a:schemeClr val="tx1"/>
                </a:solidFill>
                <a:latin typeface="Arial" charset="0"/>
              </a:defRPr>
            </a:lvl4pPr>
            <a:lvl5pPr marL="2057167" indent="-228574">
              <a:defRPr sz="3200">
                <a:solidFill>
                  <a:schemeClr val="tx1"/>
                </a:solidFill>
                <a:latin typeface="Arial" charset="0"/>
              </a:defRPr>
            </a:lvl5pPr>
            <a:lvl6pPr marL="2514315" indent="-228574" eaLnBrk="0" fontAlgn="base" hangingPunct="0">
              <a:spcBef>
                <a:spcPct val="0"/>
              </a:spcBef>
              <a:spcAft>
                <a:spcPct val="0"/>
              </a:spcAft>
              <a:defRPr sz="3200">
                <a:solidFill>
                  <a:schemeClr val="tx1"/>
                </a:solidFill>
                <a:latin typeface="Arial" charset="0"/>
              </a:defRPr>
            </a:lvl6pPr>
            <a:lvl7pPr marL="2971463" indent="-228574" eaLnBrk="0" fontAlgn="base" hangingPunct="0">
              <a:spcBef>
                <a:spcPct val="0"/>
              </a:spcBef>
              <a:spcAft>
                <a:spcPct val="0"/>
              </a:spcAft>
              <a:defRPr sz="3200">
                <a:solidFill>
                  <a:schemeClr val="tx1"/>
                </a:solidFill>
                <a:latin typeface="Arial" charset="0"/>
              </a:defRPr>
            </a:lvl7pPr>
            <a:lvl8pPr marL="3428612" indent="-228574" eaLnBrk="0" fontAlgn="base" hangingPunct="0">
              <a:spcBef>
                <a:spcPct val="0"/>
              </a:spcBef>
              <a:spcAft>
                <a:spcPct val="0"/>
              </a:spcAft>
              <a:defRPr sz="3200">
                <a:solidFill>
                  <a:schemeClr val="tx1"/>
                </a:solidFill>
                <a:latin typeface="Arial" charset="0"/>
              </a:defRPr>
            </a:lvl8pPr>
            <a:lvl9pPr marL="3885760" indent="-228574" eaLnBrk="0" fontAlgn="base" hangingPunct="0">
              <a:spcBef>
                <a:spcPct val="0"/>
              </a:spcBef>
              <a:spcAft>
                <a:spcPct val="0"/>
              </a:spcAft>
              <a:defRPr sz="3200">
                <a:solidFill>
                  <a:schemeClr val="tx1"/>
                </a:solidFill>
                <a:latin typeface="Arial" charset="0"/>
              </a:defRPr>
            </a:lvl9pPr>
          </a:lstStyle>
          <a:p>
            <a:fld id="{0C744DF1-08D4-41EE-9E22-7CDC8E16FABE}" type="slidenum">
              <a:rPr lang="en-US" sz="1200">
                <a:latin typeface="Times New Roman" pitchFamily="18" charset="0"/>
              </a:rPr>
              <a:pPr/>
              <a:t>1</a:t>
            </a:fld>
            <a:endParaRPr lang="en-US" sz="1200" dirty="0">
              <a:latin typeface="Times New Roman" pitchFamily="18"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r>
              <a:rPr lang="en-US" dirty="0"/>
              <a:t>The objective of the site Confined Space Entry program is to have a system for identifying Confined Spaces, evaluating the potential hazards associated with these spaces and developing hazard controls and safe entry procedures.  The Confined Space program shall provide systematic approaches to protect employees from hazards associated with working inside equipment or other places with limited room or access. Whenever possible, Confined Space work shall be avoided, but when it is necessary, strict adherence to the provisions of this program is required.</a:t>
            </a:r>
          </a:p>
          <a:p>
            <a:endParaRPr lang="en-US" dirty="0"/>
          </a:p>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F68D6FE-3AB4-4689-AA3D-1BB88EB50C15}" type="slidenum">
              <a:rPr lang="en-US" smtClean="0"/>
              <a:pPr>
                <a:defRPr/>
              </a:pPr>
              <a:t>12</a:t>
            </a:fld>
            <a:endParaRPr lang="en-US" dirty="0"/>
          </a:p>
        </p:txBody>
      </p:sp>
    </p:spTree>
    <p:extLst>
      <p:ext uri="{BB962C8B-B14F-4D97-AF65-F5344CB8AC3E}">
        <p14:creationId xmlns:p14="http://schemas.microsoft.com/office/powerpoint/2010/main" val="10628119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4" name="Picture 21">
            <a:extLst>
              <a:ext uri="{FF2B5EF4-FFF2-40B4-BE49-F238E27FC236}">
                <a16:creationId xmlns:a16="http://schemas.microsoft.com/office/drawing/2014/main" id="{3DACFB9D-5FC7-4A9E-887F-D42F147B34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2338" y="5257801"/>
            <a:ext cx="3518389"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subTitle" idx="1"/>
          </p:nvPr>
        </p:nvSpPr>
        <p:spPr>
          <a:xfrm>
            <a:off x="1406769" y="3124200"/>
            <a:ext cx="6541477" cy="1752600"/>
          </a:xfrm>
        </p:spPr>
        <p:txBody>
          <a:bodyPr/>
          <a:lstStyle>
            <a:lvl1pPr marL="0" indent="0">
              <a:buFont typeface="Wingdings" panose="05000000000000000000" pitchFamily="2" charset="2"/>
              <a:buNone/>
              <a:defRPr sz="1662"/>
            </a:lvl1pPr>
          </a:lstStyle>
          <a:p>
            <a:pPr lvl="0"/>
            <a:r>
              <a:rPr lang="en-US" altLang="en-US" noProof="0"/>
              <a:t>Click to edit Master subtitle style</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3962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buClr>
                <a:srgbClr val="006600"/>
              </a:buClr>
              <a:defRPr/>
            </a:lvl1pPr>
            <a:lvl2pPr>
              <a:buClr>
                <a:srgbClr val="006600"/>
              </a:buClr>
              <a:defRPr/>
            </a:lvl2pPr>
            <a:lvl3pPr>
              <a:buClr>
                <a:srgbClr val="006600"/>
              </a:buClr>
              <a:defRPr/>
            </a:lvl3pPr>
            <a:lvl4pPr>
              <a:buClr>
                <a:srgbClr val="006600"/>
              </a:buCl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28315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381000"/>
            <a:ext cx="1652954"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99138" y="381000"/>
            <a:ext cx="4818185" cy="5943600"/>
          </a:xfrm>
        </p:spPr>
        <p:txBody>
          <a:bodyPr vert="eaVert"/>
          <a:lstStyle>
            <a:lvl1pPr>
              <a:buClr>
                <a:srgbClr val="006600"/>
              </a:buClr>
              <a:defRPr/>
            </a:lvl1pPr>
            <a:lvl2pPr>
              <a:buClr>
                <a:srgbClr val="006600"/>
              </a:buClr>
              <a:defRPr/>
            </a:lvl2pPr>
            <a:lvl3pPr>
              <a:buClr>
                <a:srgbClr val="006600"/>
              </a:buClr>
              <a:defRPr/>
            </a:lvl3pPr>
            <a:lvl4pPr>
              <a:buClr>
                <a:srgbClr val="006600"/>
              </a:buCl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89423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92369" y="1905000"/>
            <a:ext cx="8018585" cy="4419600"/>
          </a:xfrm>
        </p:spPr>
        <p:txBody>
          <a:bodyPr/>
          <a:lstStyle>
            <a:lvl1pPr>
              <a:buClr>
                <a:srgbClr val="006600"/>
              </a:buClr>
              <a:defRPr/>
            </a:lvl1pPr>
            <a:lvl2pPr>
              <a:buClr>
                <a:srgbClr val="006600"/>
              </a:buClr>
              <a:defRPr/>
            </a:lvl2pPr>
            <a:lvl3pPr>
              <a:buClr>
                <a:srgbClr val="006600"/>
              </a:buClr>
              <a:defRPr/>
            </a:lvl3pPr>
            <a:lvl4pPr>
              <a:buClr>
                <a:srgbClr val="006600"/>
              </a:buClr>
              <a:defRPr/>
            </a:lvl4pPr>
            <a:lvl5pPr>
              <a:buClr>
                <a:srgbClr val="00660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62261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4254" y="1709739"/>
            <a:ext cx="7886700" cy="2852737"/>
          </a:xfrm>
        </p:spPr>
        <p:txBody>
          <a:bodyPr anchor="b"/>
          <a:lstStyle>
            <a:lvl1pPr>
              <a:defRPr sz="5539"/>
            </a:lvl1pPr>
          </a:lstStyle>
          <a:p>
            <a:r>
              <a:rPr lang="en-US"/>
              <a:t>Click to edit Master title style</a:t>
            </a:r>
          </a:p>
        </p:txBody>
      </p:sp>
      <p:sp>
        <p:nvSpPr>
          <p:cNvPr id="3" name="Text Placeholder 2"/>
          <p:cNvSpPr>
            <a:spLocks noGrp="1"/>
          </p:cNvSpPr>
          <p:nvPr>
            <p:ph type="body" idx="1"/>
          </p:nvPr>
        </p:nvSpPr>
        <p:spPr>
          <a:xfrm>
            <a:off x="624254" y="4589464"/>
            <a:ext cx="7886700" cy="1500187"/>
          </a:xfrm>
        </p:spPr>
        <p:txBody>
          <a:bodyPr/>
          <a:lstStyle>
            <a:lvl1pPr marL="0" indent="0">
              <a:buNone/>
              <a:defRPr sz="2215"/>
            </a:lvl1pPr>
            <a:lvl2pPr marL="422041" indent="0">
              <a:buNone/>
              <a:defRPr sz="1846"/>
            </a:lvl2pPr>
            <a:lvl3pPr marL="844083" indent="0">
              <a:buNone/>
              <a:defRPr sz="1662"/>
            </a:lvl3pPr>
            <a:lvl4pPr marL="1266124" indent="0">
              <a:buNone/>
              <a:defRPr sz="1477"/>
            </a:lvl4pPr>
            <a:lvl5pPr marL="1688165" indent="0">
              <a:buNone/>
              <a:defRPr sz="1477"/>
            </a:lvl5pPr>
            <a:lvl6pPr marL="2110207" indent="0">
              <a:buNone/>
              <a:defRPr sz="1477"/>
            </a:lvl6pPr>
            <a:lvl7pPr marL="2532248" indent="0">
              <a:buNone/>
              <a:defRPr sz="1477"/>
            </a:lvl7pPr>
            <a:lvl8pPr marL="2954289" indent="0">
              <a:buNone/>
              <a:defRPr sz="1477"/>
            </a:lvl8pPr>
            <a:lvl9pPr marL="3376331" indent="0">
              <a:buNone/>
              <a:defRPr sz="1477"/>
            </a:lvl9pPr>
          </a:lstStyle>
          <a:p>
            <a:pPr lvl="0"/>
            <a:r>
              <a:rPr lang="en-US"/>
              <a:t>Click to edit Master text styles</a:t>
            </a:r>
          </a:p>
        </p:txBody>
      </p:sp>
    </p:spTree>
    <p:extLst>
      <p:ext uri="{BB962C8B-B14F-4D97-AF65-F5344CB8AC3E}">
        <p14:creationId xmlns:p14="http://schemas.microsoft.com/office/powerpoint/2010/main" val="832875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03385" y="1981200"/>
            <a:ext cx="3516923" cy="4191000"/>
          </a:xfrm>
        </p:spPr>
        <p:txBody>
          <a:bodyPr/>
          <a:lstStyle>
            <a:lvl1pPr>
              <a:buClr>
                <a:srgbClr val="006600"/>
              </a:buClr>
              <a:defRPr/>
            </a:lvl1pPr>
            <a:lvl2pPr>
              <a:buClr>
                <a:srgbClr val="006600"/>
              </a:buClr>
              <a:defRPr/>
            </a:lvl2pPr>
            <a:lvl3pPr>
              <a:buClr>
                <a:srgbClr val="006600"/>
              </a:buClr>
              <a:defRPr/>
            </a:lvl3pPr>
            <a:lvl4pPr>
              <a:buClr>
                <a:srgbClr val="006600"/>
              </a:buClr>
              <a:defRPr/>
            </a:lvl4pPr>
            <a:lvl5pPr marL="1881601" indent="-263776">
              <a:buClr>
                <a:srgbClr val="006600"/>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079631" y="1981200"/>
            <a:ext cx="3516923" cy="4191000"/>
          </a:xfrm>
        </p:spPr>
        <p:txBody>
          <a:bodyPr/>
          <a:lstStyle>
            <a:lvl1pPr>
              <a:buClr>
                <a:srgbClr val="006600"/>
              </a:buClr>
              <a:defRPr/>
            </a:lvl1pPr>
            <a:lvl2pPr>
              <a:buClr>
                <a:srgbClr val="006600"/>
              </a:buClr>
              <a:defRPr/>
            </a:lvl2pPr>
            <a:lvl3pPr>
              <a:buClr>
                <a:srgbClr val="006600"/>
              </a:buClr>
              <a:defRPr/>
            </a:lvl3pPr>
            <a:lvl4pPr>
              <a:buClr>
                <a:srgbClr val="006600"/>
              </a:buClr>
              <a:defRPr/>
            </a:lvl4pPr>
            <a:lvl5pPr>
              <a:buClr>
                <a:srgbClr val="00660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03162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88123" y="365126"/>
            <a:ext cx="6828692"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32288" y="1828800"/>
            <a:ext cx="3868615"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US"/>
              <a:t>Click to edit Master text styles</a:t>
            </a:r>
          </a:p>
        </p:txBody>
      </p:sp>
      <p:sp>
        <p:nvSpPr>
          <p:cNvPr id="4" name="Content Placeholder 3"/>
          <p:cNvSpPr>
            <a:spLocks noGrp="1"/>
          </p:cNvSpPr>
          <p:nvPr>
            <p:ph sz="half" idx="2"/>
          </p:nvPr>
        </p:nvSpPr>
        <p:spPr>
          <a:xfrm>
            <a:off x="432288" y="2652712"/>
            <a:ext cx="3868615" cy="3684588"/>
          </a:xfrm>
        </p:spPr>
        <p:txBody>
          <a:bodyPr/>
          <a:lstStyle>
            <a:lvl1pPr>
              <a:buClr>
                <a:srgbClr val="006600"/>
              </a:buClr>
              <a:defRPr/>
            </a:lvl1pPr>
            <a:lvl2pPr>
              <a:buClr>
                <a:srgbClr val="006600"/>
              </a:buClr>
              <a:defRPr/>
            </a:lvl2pPr>
            <a:lvl3pPr>
              <a:buClr>
                <a:srgbClr val="006600"/>
              </a:buClr>
              <a:defRPr/>
            </a:lvl3pPr>
            <a:lvl4pPr>
              <a:buClr>
                <a:srgbClr val="006600"/>
              </a:buClr>
              <a:defRPr/>
            </a:lvl4pPr>
            <a:lvl5pPr>
              <a:buClr>
                <a:srgbClr val="00660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31324" y="1828800"/>
            <a:ext cx="3887665"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US"/>
              <a:t>Click to edit Master text styles</a:t>
            </a:r>
          </a:p>
        </p:txBody>
      </p:sp>
      <p:sp>
        <p:nvSpPr>
          <p:cNvPr id="6" name="Content Placeholder 5"/>
          <p:cNvSpPr>
            <a:spLocks noGrp="1"/>
          </p:cNvSpPr>
          <p:nvPr>
            <p:ph sz="quarter" idx="4"/>
          </p:nvPr>
        </p:nvSpPr>
        <p:spPr>
          <a:xfrm>
            <a:off x="4431324" y="2652712"/>
            <a:ext cx="3887665" cy="3684588"/>
          </a:xfrm>
        </p:spPr>
        <p:txBody>
          <a:bodyPr/>
          <a:lstStyle>
            <a:lvl1pPr>
              <a:buClr>
                <a:srgbClr val="006600"/>
              </a:buClr>
              <a:defRPr/>
            </a:lvl1pPr>
            <a:lvl2pPr>
              <a:buClr>
                <a:srgbClr val="006600"/>
              </a:buClr>
              <a:defRPr/>
            </a:lvl2pPr>
            <a:lvl3pPr>
              <a:buClr>
                <a:srgbClr val="006600"/>
              </a:buClr>
              <a:defRPr/>
            </a:lvl3pPr>
            <a:lvl4pPr>
              <a:buClr>
                <a:srgbClr val="006600"/>
              </a:buClr>
              <a:defRPr/>
            </a:lvl4pPr>
            <a:lvl5pPr>
              <a:buClr>
                <a:srgbClr val="00660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62826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88311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774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115" y="1752600"/>
            <a:ext cx="2948354" cy="1295400"/>
          </a:xfrm>
        </p:spPr>
        <p:txBody>
          <a:bodyPr anchor="b"/>
          <a:lstStyle>
            <a:lvl1pPr>
              <a:defRPr sz="2954"/>
            </a:lvl1pPr>
          </a:lstStyle>
          <a:p>
            <a:r>
              <a:rPr lang="en-US"/>
              <a:t>Click to edit Master title style</a:t>
            </a:r>
          </a:p>
        </p:txBody>
      </p:sp>
      <p:sp>
        <p:nvSpPr>
          <p:cNvPr id="3" name="Content Placeholder 2"/>
          <p:cNvSpPr>
            <a:spLocks noGrp="1"/>
          </p:cNvSpPr>
          <p:nvPr>
            <p:ph idx="1"/>
          </p:nvPr>
        </p:nvSpPr>
        <p:spPr>
          <a:xfrm>
            <a:off x="3887666" y="987426"/>
            <a:ext cx="4629150" cy="4873625"/>
          </a:xfrm>
        </p:spPr>
        <p:txBody>
          <a:bodyPr/>
          <a:lstStyle>
            <a:lvl1pPr>
              <a:buClr>
                <a:srgbClr val="006600"/>
              </a:buClr>
              <a:defRPr sz="2954"/>
            </a:lvl1pPr>
            <a:lvl2pPr>
              <a:buClr>
                <a:srgbClr val="006600"/>
              </a:buClr>
              <a:defRPr sz="2585"/>
            </a:lvl2pPr>
            <a:lvl3pPr>
              <a:buClr>
                <a:srgbClr val="006600"/>
              </a:buClr>
              <a:defRPr sz="2215"/>
            </a:lvl3pPr>
            <a:lvl4pPr>
              <a:buClr>
                <a:srgbClr val="006600"/>
              </a:buClr>
              <a:defRPr sz="1846"/>
            </a:lvl4pPr>
            <a:lvl5pPr>
              <a:buClr>
                <a:srgbClr val="006600"/>
              </a:buClr>
              <a:defRPr sz="1846"/>
            </a:lvl5pPr>
            <a:lvl6pPr>
              <a:defRPr sz="1846"/>
            </a:lvl6pPr>
            <a:lvl7pPr>
              <a:defRPr sz="1846"/>
            </a:lvl7pPr>
            <a:lvl8pPr>
              <a:defRPr sz="1846"/>
            </a:lvl8pPr>
            <a:lvl9pPr>
              <a:defRPr sz="184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30115" y="3113541"/>
            <a:ext cx="2948354" cy="2747509"/>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en-US"/>
              <a:t>Click to edit Master text styles</a:t>
            </a:r>
          </a:p>
        </p:txBody>
      </p:sp>
    </p:spTree>
    <p:extLst>
      <p:ext uri="{BB962C8B-B14F-4D97-AF65-F5344CB8AC3E}">
        <p14:creationId xmlns:p14="http://schemas.microsoft.com/office/powerpoint/2010/main" val="2749848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115" y="1676401"/>
            <a:ext cx="2948354" cy="1287235"/>
          </a:xfrm>
        </p:spPr>
        <p:txBody>
          <a:bodyPr anchor="b"/>
          <a:lstStyle>
            <a:lvl1pPr>
              <a:defRPr sz="2954"/>
            </a:lvl1pPr>
          </a:lstStyle>
          <a:p>
            <a:r>
              <a:rPr lang="en-US"/>
              <a:t>Click to edit Master title style</a:t>
            </a:r>
          </a:p>
        </p:txBody>
      </p:sp>
      <p:sp>
        <p:nvSpPr>
          <p:cNvPr id="3" name="Picture Placeholder 2"/>
          <p:cNvSpPr>
            <a:spLocks noGrp="1"/>
          </p:cNvSpPr>
          <p:nvPr>
            <p:ph type="pic" idx="1"/>
          </p:nvPr>
        </p:nvSpPr>
        <p:spPr>
          <a:xfrm>
            <a:off x="3887666" y="987426"/>
            <a:ext cx="4629150" cy="4873625"/>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pPr lvl="0"/>
            <a:r>
              <a:rPr lang="en-US" noProof="0"/>
              <a:t>Click icon to add picture</a:t>
            </a:r>
          </a:p>
        </p:txBody>
      </p:sp>
      <p:sp>
        <p:nvSpPr>
          <p:cNvPr id="4" name="Text Placeholder 3"/>
          <p:cNvSpPr>
            <a:spLocks noGrp="1"/>
          </p:cNvSpPr>
          <p:nvPr>
            <p:ph type="body" sz="half" idx="2"/>
          </p:nvPr>
        </p:nvSpPr>
        <p:spPr>
          <a:xfrm>
            <a:off x="630115" y="2963636"/>
            <a:ext cx="2948354" cy="2897415"/>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en-US"/>
              <a:t>Click to edit Master text styles</a:t>
            </a:r>
          </a:p>
        </p:txBody>
      </p:sp>
    </p:spTree>
    <p:extLst>
      <p:ext uri="{BB962C8B-B14F-4D97-AF65-F5344CB8AC3E}">
        <p14:creationId xmlns:p14="http://schemas.microsoft.com/office/powerpoint/2010/main" val="2034419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6">
            <a:extLst>
              <a:ext uri="{FF2B5EF4-FFF2-40B4-BE49-F238E27FC236}">
                <a16:creationId xmlns:a16="http://schemas.microsoft.com/office/drawing/2014/main" id="{8C4BCFAA-DDCF-4799-95FB-3E229AD8F5B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0161" y="38100"/>
            <a:ext cx="161778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1D6B04EC-43A8-499A-9750-507B27207962}"/>
              </a:ext>
            </a:extLst>
          </p:cNvPr>
          <p:cNvSpPr>
            <a:spLocks noGrp="1" noChangeArrowheads="1"/>
          </p:cNvSpPr>
          <p:nvPr>
            <p:ph type="title"/>
          </p:nvPr>
        </p:nvSpPr>
        <p:spPr bwMode="auto">
          <a:xfrm>
            <a:off x="1899139" y="381000"/>
            <a:ext cx="661181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Cliquez et modifiez le titre</a:t>
            </a:r>
          </a:p>
        </p:txBody>
      </p:sp>
      <p:sp>
        <p:nvSpPr>
          <p:cNvPr id="1028" name="Rectangle 3">
            <a:extLst>
              <a:ext uri="{FF2B5EF4-FFF2-40B4-BE49-F238E27FC236}">
                <a16:creationId xmlns:a16="http://schemas.microsoft.com/office/drawing/2014/main" id="{0C76F047-8DBB-41D8-875D-4CDFF23053D9}"/>
              </a:ext>
            </a:extLst>
          </p:cNvPr>
          <p:cNvSpPr>
            <a:spLocks noGrp="1" noChangeArrowheads="1"/>
          </p:cNvSpPr>
          <p:nvPr>
            <p:ph type="body" idx="1"/>
          </p:nvPr>
        </p:nvSpPr>
        <p:spPr bwMode="auto">
          <a:xfrm>
            <a:off x="1899139" y="1676400"/>
            <a:ext cx="6611815"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Cliquez pour modifier les styles du texte du masque</a:t>
            </a:r>
          </a:p>
          <a:p>
            <a:pPr lvl="1"/>
            <a:r>
              <a:rPr lang="en-US" altLang="en-US"/>
              <a:t>Deuxième niveau</a:t>
            </a:r>
          </a:p>
          <a:p>
            <a:pPr lvl="2"/>
            <a:r>
              <a:rPr lang="en-US" altLang="en-US"/>
              <a:t>Troisième niveau</a:t>
            </a:r>
          </a:p>
          <a:p>
            <a:pPr lvl="3"/>
            <a:r>
              <a:rPr lang="en-US" altLang="en-US"/>
              <a:t>Quatrième niveau</a:t>
            </a:r>
          </a:p>
          <a:p>
            <a:pPr lvl="4"/>
            <a:r>
              <a:rPr lang="en-US" altLang="en-US"/>
              <a:t>Cinquième niveau</a:t>
            </a:r>
          </a:p>
        </p:txBody>
      </p:sp>
      <p:sp>
        <p:nvSpPr>
          <p:cNvPr id="1029" name="Text Box 7">
            <a:extLst>
              <a:ext uri="{FF2B5EF4-FFF2-40B4-BE49-F238E27FC236}">
                <a16:creationId xmlns:a16="http://schemas.microsoft.com/office/drawing/2014/main" id="{CD69A804-4BA9-47B9-939E-628C496EAAC9}"/>
              </a:ext>
            </a:extLst>
          </p:cNvPr>
          <p:cNvSpPr txBox="1">
            <a:spLocks noChangeArrowheads="1"/>
          </p:cNvSpPr>
          <p:nvPr/>
        </p:nvSpPr>
        <p:spPr bwMode="auto">
          <a:xfrm>
            <a:off x="8648700" y="6477000"/>
            <a:ext cx="348172" cy="205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480267E0-0A78-46DC-B1AB-DCED0EE38C49}" type="slidenum">
              <a:rPr lang="en-US" altLang="en-US" sz="738" smtClean="0">
                <a:latin typeface="Arial" panose="020B0604020202020204" pitchFamily="34" charset="0"/>
              </a:rPr>
              <a:pPr>
                <a:defRPr/>
              </a:pPr>
              <a:t>‹#›</a:t>
            </a:fld>
            <a:endParaRPr lang="en-US" altLang="en-US" sz="1292"/>
          </a:p>
        </p:txBody>
      </p:sp>
      <p:sp>
        <p:nvSpPr>
          <p:cNvPr id="1030" name="Line 9">
            <a:extLst>
              <a:ext uri="{FF2B5EF4-FFF2-40B4-BE49-F238E27FC236}">
                <a16:creationId xmlns:a16="http://schemas.microsoft.com/office/drawing/2014/main" id="{17AA0AF6-C044-4FE4-9294-867ED38E05E8}"/>
              </a:ext>
            </a:extLst>
          </p:cNvPr>
          <p:cNvSpPr>
            <a:spLocks noChangeShapeType="1"/>
          </p:cNvSpPr>
          <p:nvPr/>
        </p:nvSpPr>
        <p:spPr bwMode="auto">
          <a:xfrm>
            <a:off x="140677" y="6477000"/>
            <a:ext cx="8774723" cy="0"/>
          </a:xfrm>
          <a:prstGeom prst="line">
            <a:avLst/>
          </a:prstGeom>
          <a:noFill/>
          <a:ln w="127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323"/>
          </a:p>
        </p:txBody>
      </p:sp>
      <p:sp>
        <p:nvSpPr>
          <p:cNvPr id="1031" name="Line 10">
            <a:extLst>
              <a:ext uri="{FF2B5EF4-FFF2-40B4-BE49-F238E27FC236}">
                <a16:creationId xmlns:a16="http://schemas.microsoft.com/office/drawing/2014/main" id="{936AE580-047C-481F-9701-01596F9D3FF2}"/>
              </a:ext>
            </a:extLst>
          </p:cNvPr>
          <p:cNvSpPr>
            <a:spLocks noChangeShapeType="1"/>
          </p:cNvSpPr>
          <p:nvPr/>
        </p:nvSpPr>
        <p:spPr bwMode="auto">
          <a:xfrm flipV="1">
            <a:off x="8651631" y="1676400"/>
            <a:ext cx="0" cy="5029200"/>
          </a:xfrm>
          <a:prstGeom prst="line">
            <a:avLst/>
          </a:prstGeom>
          <a:noFill/>
          <a:ln w="127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323"/>
          </a:p>
        </p:txBody>
      </p:sp>
      <p:sp>
        <p:nvSpPr>
          <p:cNvPr id="1032" name="TextBox 1">
            <a:extLst>
              <a:ext uri="{FF2B5EF4-FFF2-40B4-BE49-F238E27FC236}">
                <a16:creationId xmlns:a16="http://schemas.microsoft.com/office/drawing/2014/main" id="{648C95B0-3E47-46C8-897D-FC4DB9BC05E6}"/>
              </a:ext>
            </a:extLst>
          </p:cNvPr>
          <p:cNvSpPr txBox="1">
            <a:spLocks noChangeArrowheads="1"/>
          </p:cNvSpPr>
          <p:nvPr/>
        </p:nvSpPr>
        <p:spPr bwMode="auto">
          <a:xfrm>
            <a:off x="3437792" y="6564313"/>
            <a:ext cx="2180492" cy="23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923">
                <a:solidFill>
                  <a:srgbClr val="006600"/>
                </a:solidFill>
                <a:latin typeface="Arial" panose="020B0604020202020204" pitchFamily="34" charset="0"/>
              </a:rPr>
              <a:t>www.yoursafetydept.com</a:t>
            </a:r>
          </a:p>
        </p:txBody>
      </p:sp>
    </p:spTree>
    <p:extLst>
      <p:ext uri="{BB962C8B-B14F-4D97-AF65-F5344CB8AC3E}">
        <p14:creationId xmlns:p14="http://schemas.microsoft.com/office/powerpoint/2010/main" val="313577155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ftr="0" dt="0"/>
  <p:txStyles>
    <p:titleStyle>
      <a:lvl1pPr algn="l" rtl="0" eaLnBrk="1" fontAlgn="base" hangingPunct="1">
        <a:spcBef>
          <a:spcPct val="0"/>
        </a:spcBef>
        <a:spcAft>
          <a:spcPct val="0"/>
        </a:spcAft>
        <a:defRPr sz="2215" kern="1200">
          <a:solidFill>
            <a:schemeClr val="tx2"/>
          </a:solidFill>
          <a:latin typeface="+mj-lt"/>
          <a:ea typeface="+mj-ea"/>
          <a:cs typeface="+mj-cs"/>
        </a:defRPr>
      </a:lvl1pPr>
      <a:lvl2pPr algn="l" rtl="0" eaLnBrk="1" fontAlgn="base" hangingPunct="1">
        <a:spcBef>
          <a:spcPct val="0"/>
        </a:spcBef>
        <a:spcAft>
          <a:spcPct val="0"/>
        </a:spcAft>
        <a:defRPr sz="2215">
          <a:solidFill>
            <a:schemeClr val="tx2"/>
          </a:solidFill>
          <a:latin typeface="Arial" panose="020B0604020202020204" pitchFamily="34" charset="0"/>
        </a:defRPr>
      </a:lvl2pPr>
      <a:lvl3pPr algn="l" rtl="0" eaLnBrk="1" fontAlgn="base" hangingPunct="1">
        <a:spcBef>
          <a:spcPct val="0"/>
        </a:spcBef>
        <a:spcAft>
          <a:spcPct val="0"/>
        </a:spcAft>
        <a:defRPr sz="2215">
          <a:solidFill>
            <a:schemeClr val="tx2"/>
          </a:solidFill>
          <a:latin typeface="Arial" panose="020B0604020202020204" pitchFamily="34" charset="0"/>
        </a:defRPr>
      </a:lvl3pPr>
      <a:lvl4pPr algn="l" rtl="0" eaLnBrk="1" fontAlgn="base" hangingPunct="1">
        <a:spcBef>
          <a:spcPct val="0"/>
        </a:spcBef>
        <a:spcAft>
          <a:spcPct val="0"/>
        </a:spcAft>
        <a:defRPr sz="2215">
          <a:solidFill>
            <a:schemeClr val="tx2"/>
          </a:solidFill>
          <a:latin typeface="Arial" panose="020B0604020202020204" pitchFamily="34" charset="0"/>
        </a:defRPr>
      </a:lvl4pPr>
      <a:lvl5pPr algn="l" rtl="0" eaLnBrk="1" fontAlgn="base" hangingPunct="1">
        <a:spcBef>
          <a:spcPct val="0"/>
        </a:spcBef>
        <a:spcAft>
          <a:spcPct val="0"/>
        </a:spcAft>
        <a:defRPr sz="2215">
          <a:solidFill>
            <a:schemeClr val="tx2"/>
          </a:solidFill>
          <a:latin typeface="Arial" panose="020B0604020202020204" pitchFamily="34" charset="0"/>
        </a:defRPr>
      </a:lvl5pPr>
      <a:lvl6pPr marL="422041" algn="l" rtl="0" eaLnBrk="1" fontAlgn="base" hangingPunct="1">
        <a:spcBef>
          <a:spcPct val="0"/>
        </a:spcBef>
        <a:spcAft>
          <a:spcPct val="0"/>
        </a:spcAft>
        <a:defRPr sz="2215">
          <a:solidFill>
            <a:schemeClr val="tx2"/>
          </a:solidFill>
          <a:latin typeface="Arial" panose="020B0604020202020204" pitchFamily="34" charset="0"/>
        </a:defRPr>
      </a:lvl6pPr>
      <a:lvl7pPr marL="844083" algn="l" rtl="0" eaLnBrk="1" fontAlgn="base" hangingPunct="1">
        <a:spcBef>
          <a:spcPct val="0"/>
        </a:spcBef>
        <a:spcAft>
          <a:spcPct val="0"/>
        </a:spcAft>
        <a:defRPr sz="2215">
          <a:solidFill>
            <a:schemeClr val="tx2"/>
          </a:solidFill>
          <a:latin typeface="Arial" panose="020B0604020202020204" pitchFamily="34" charset="0"/>
        </a:defRPr>
      </a:lvl7pPr>
      <a:lvl8pPr marL="1266124" algn="l" rtl="0" eaLnBrk="1" fontAlgn="base" hangingPunct="1">
        <a:spcBef>
          <a:spcPct val="0"/>
        </a:spcBef>
        <a:spcAft>
          <a:spcPct val="0"/>
        </a:spcAft>
        <a:defRPr sz="2215">
          <a:solidFill>
            <a:schemeClr val="tx2"/>
          </a:solidFill>
          <a:latin typeface="Arial" panose="020B0604020202020204" pitchFamily="34" charset="0"/>
        </a:defRPr>
      </a:lvl8pPr>
      <a:lvl9pPr marL="1688165" algn="l" rtl="0" eaLnBrk="1" fontAlgn="base" hangingPunct="1">
        <a:spcBef>
          <a:spcPct val="0"/>
        </a:spcBef>
        <a:spcAft>
          <a:spcPct val="0"/>
        </a:spcAft>
        <a:defRPr sz="2215">
          <a:solidFill>
            <a:schemeClr val="tx2"/>
          </a:solidFill>
          <a:latin typeface="Arial" panose="020B0604020202020204" pitchFamily="34" charset="0"/>
        </a:defRPr>
      </a:lvl9pPr>
    </p:titleStyle>
    <p:bodyStyle>
      <a:lvl1pPr marL="316531" indent="-316531" algn="l" rtl="0" eaLnBrk="1" fontAlgn="base" hangingPunct="1">
        <a:spcBef>
          <a:spcPct val="50000"/>
        </a:spcBef>
        <a:spcAft>
          <a:spcPct val="0"/>
        </a:spcAft>
        <a:buClr>
          <a:srgbClr val="006600"/>
        </a:buClr>
        <a:buFont typeface="Wingdings" panose="05000000000000000000" pitchFamily="2" charset="2"/>
        <a:buChar char="n"/>
        <a:defRPr sz="1846" kern="1200">
          <a:solidFill>
            <a:schemeClr val="tx1"/>
          </a:solidFill>
          <a:latin typeface="+mn-lt"/>
          <a:ea typeface="+mn-ea"/>
          <a:cs typeface="+mn-cs"/>
        </a:defRPr>
      </a:lvl1pPr>
      <a:lvl2pPr marL="685817" indent="-263776" algn="l" rtl="0" eaLnBrk="1" fontAlgn="base" hangingPunct="1">
        <a:spcBef>
          <a:spcPct val="20000"/>
        </a:spcBef>
        <a:spcAft>
          <a:spcPct val="0"/>
        </a:spcAft>
        <a:buClr>
          <a:srgbClr val="006600"/>
        </a:buClr>
        <a:buSzPct val="100000"/>
        <a:buFont typeface="Symbol" panose="05050102010706020507" pitchFamily="18" charset="2"/>
        <a:buChar char="·"/>
        <a:defRPr kern="1200">
          <a:solidFill>
            <a:schemeClr val="tx1"/>
          </a:solidFill>
          <a:latin typeface="+mn-lt"/>
          <a:ea typeface="+mn-ea"/>
          <a:cs typeface="+mn-cs"/>
        </a:defRPr>
      </a:lvl2pPr>
      <a:lvl3pPr marL="1055103" indent="-211021" algn="l" rtl="0" eaLnBrk="1" fontAlgn="base" hangingPunct="1">
        <a:spcBef>
          <a:spcPct val="20000"/>
        </a:spcBef>
        <a:spcAft>
          <a:spcPct val="0"/>
        </a:spcAft>
        <a:buClr>
          <a:srgbClr val="006600"/>
        </a:buClr>
        <a:buChar char="–"/>
        <a:defRPr sz="1477" kern="1200">
          <a:solidFill>
            <a:schemeClr val="tx1"/>
          </a:solidFill>
          <a:latin typeface="+mn-lt"/>
          <a:ea typeface="+mn-ea"/>
          <a:cs typeface="+mn-cs"/>
        </a:defRPr>
      </a:lvl3pPr>
      <a:lvl4pPr marL="1441975" indent="-211021" algn="l" rtl="0" eaLnBrk="1" fontAlgn="base" hangingPunct="1">
        <a:spcBef>
          <a:spcPct val="20000"/>
        </a:spcBef>
        <a:spcAft>
          <a:spcPct val="0"/>
        </a:spcAft>
        <a:buClr>
          <a:srgbClr val="006600"/>
        </a:buClr>
        <a:buChar char="»"/>
        <a:defRPr sz="1292" kern="1200">
          <a:solidFill>
            <a:schemeClr val="tx1"/>
          </a:solidFill>
          <a:latin typeface="+mn-lt"/>
          <a:ea typeface="+mn-ea"/>
          <a:cs typeface="+mn-cs"/>
        </a:defRPr>
      </a:lvl4pPr>
      <a:lvl5pPr marL="1828846" indent="-211021" algn="l" rtl="0" eaLnBrk="1" fontAlgn="base" hangingPunct="1">
        <a:spcBef>
          <a:spcPct val="20000"/>
        </a:spcBef>
        <a:spcAft>
          <a:spcPct val="0"/>
        </a:spcAft>
        <a:buClr>
          <a:srgbClr val="006600"/>
        </a:buClr>
        <a:defRPr sz="1292" kern="1200">
          <a:solidFill>
            <a:schemeClr val="tx1"/>
          </a:solidFill>
          <a:latin typeface="+mn-lt"/>
          <a:ea typeface="+mn-ea"/>
          <a:cs typeface="+mn-cs"/>
        </a:defRPr>
      </a:lvl5pPr>
      <a:lvl6pPr marL="2321227"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6pPr>
      <a:lvl7pPr marL="2743269"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7pPr>
      <a:lvl8pPr marL="3165310"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8pPr>
      <a:lvl9pPr marL="3587351"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838200" y="1905000"/>
            <a:ext cx="7772400" cy="3352800"/>
          </a:xfrm>
        </p:spPr>
        <p:txBody>
          <a:bodyPr>
            <a:normAutofit/>
          </a:bodyPr>
          <a:lstStyle/>
          <a:p>
            <a:pPr algn="l" eaLnBrk="1" hangingPunct="1">
              <a:defRPr/>
            </a:pPr>
            <a:br>
              <a:rPr lang="en-US" sz="4000" dirty="0">
                <a:latin typeface="Lucida Sans Unicode" pitchFamily="34" charset="0"/>
              </a:rPr>
            </a:br>
            <a:br>
              <a:rPr lang="en-US" sz="4000" dirty="0">
                <a:latin typeface="Lucida Sans Unicode" pitchFamily="34" charset="0"/>
              </a:rPr>
            </a:br>
            <a:br>
              <a:rPr lang="en-US" sz="4000" dirty="0">
                <a:latin typeface="Lucida Sans Unicode" pitchFamily="34" charset="0"/>
              </a:rPr>
            </a:br>
            <a:r>
              <a:rPr lang="en-US" sz="4000" dirty="0">
                <a:latin typeface="Lucida Sans Unicode" pitchFamily="34" charset="0"/>
              </a:rPr>
              <a:t> </a:t>
            </a:r>
          </a:p>
        </p:txBody>
      </p:sp>
      <p:sp>
        <p:nvSpPr>
          <p:cNvPr id="2" name="TextBox 1">
            <a:extLst>
              <a:ext uri="{FF2B5EF4-FFF2-40B4-BE49-F238E27FC236}">
                <a16:creationId xmlns:a16="http://schemas.microsoft.com/office/drawing/2014/main" id="{91FBF6A5-CD32-47FD-AD21-E78123294F6B}"/>
              </a:ext>
            </a:extLst>
          </p:cNvPr>
          <p:cNvSpPr txBox="1"/>
          <p:nvPr/>
        </p:nvSpPr>
        <p:spPr>
          <a:xfrm>
            <a:off x="533400" y="805541"/>
            <a:ext cx="8305800" cy="3570208"/>
          </a:xfrm>
          <a:prstGeom prst="rect">
            <a:avLst/>
          </a:prstGeom>
          <a:noFill/>
        </p:spPr>
        <p:txBody>
          <a:bodyPr wrap="square" rtlCol="0">
            <a:spAutoFit/>
          </a:bodyPr>
          <a:lstStyle/>
          <a:p>
            <a:pPr algn="ctr">
              <a:buNone/>
            </a:pPr>
            <a:r>
              <a:rPr lang="en-US" sz="4400" dirty="0">
                <a:latin typeface="+mj-lt"/>
              </a:rPr>
              <a:t>Confined Space Training</a:t>
            </a:r>
          </a:p>
          <a:p>
            <a:pPr algn="ctr">
              <a:buNone/>
            </a:pPr>
            <a:endParaRPr lang="en-US" sz="1000" dirty="0">
              <a:latin typeface="+mj-lt"/>
            </a:endParaRPr>
          </a:p>
          <a:p>
            <a:pPr algn="ctr">
              <a:buNone/>
            </a:pPr>
            <a:r>
              <a:rPr lang="en-US" dirty="0">
                <a:latin typeface="+mj-lt"/>
              </a:rPr>
              <a:t>“Attendant”</a:t>
            </a:r>
          </a:p>
          <a:p>
            <a:pPr algn="ctr">
              <a:buNone/>
            </a:pPr>
            <a:endParaRPr lang="en-US" sz="2400" dirty="0">
              <a:latin typeface="+mj-lt"/>
            </a:endParaRPr>
          </a:p>
          <a:p>
            <a:pPr algn="ctr">
              <a:buNone/>
            </a:pPr>
            <a:r>
              <a:rPr lang="en-US" sz="2400" dirty="0">
                <a:latin typeface="+mj-lt"/>
              </a:rPr>
              <a:t>Designed for employees who serve as attendants </a:t>
            </a:r>
          </a:p>
          <a:p>
            <a:pPr algn="ctr">
              <a:buNone/>
            </a:pPr>
            <a:r>
              <a:rPr lang="en-US" sz="2400" dirty="0">
                <a:latin typeface="+mj-lt"/>
              </a:rPr>
              <a:t>under the permit required confined space program.</a:t>
            </a:r>
          </a:p>
          <a:p>
            <a:pPr algn="ctr">
              <a:buNone/>
            </a:pPr>
            <a:endParaRPr lang="en-US" dirty="0">
              <a:latin typeface="+mj-lt"/>
            </a:endParaRPr>
          </a:p>
          <a:p>
            <a:pPr algn="ctr">
              <a:buNone/>
            </a:pPr>
            <a:r>
              <a:rPr lang="en-US" sz="2800" dirty="0">
                <a:latin typeface="+mj-lt"/>
              </a:rPr>
              <a:t>Effective Date: February 28, 2019</a:t>
            </a:r>
          </a:p>
          <a:p>
            <a:pPr algn="ctr">
              <a:buNone/>
            </a:pPr>
            <a:endParaRPr lang="en-US" dirty="0"/>
          </a:p>
        </p:txBody>
      </p:sp>
    </p:spTree>
    <p:extLst>
      <p:ext uri="{BB962C8B-B14F-4D97-AF65-F5344CB8AC3E}">
        <p14:creationId xmlns:p14="http://schemas.microsoft.com/office/powerpoint/2010/main" val="8616917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11F6D1-9645-4E82-AE35-7DC51C38A719}"/>
              </a:ext>
            </a:extLst>
          </p:cNvPr>
          <p:cNvSpPr>
            <a:spLocks noGrp="1"/>
          </p:cNvSpPr>
          <p:nvPr>
            <p:ph type="title"/>
          </p:nvPr>
        </p:nvSpPr>
        <p:spPr/>
        <p:txBody>
          <a:bodyPr/>
          <a:lstStyle/>
          <a:p>
            <a:r>
              <a:rPr lang="en-US" sz="2800" dirty="0"/>
              <a:t>Summary of Attendant Roles </a:t>
            </a:r>
          </a:p>
        </p:txBody>
      </p:sp>
      <p:graphicFrame>
        <p:nvGraphicFramePr>
          <p:cNvPr id="5" name="Content Placeholder 4">
            <a:extLst>
              <a:ext uri="{FF2B5EF4-FFF2-40B4-BE49-F238E27FC236}">
                <a16:creationId xmlns:a16="http://schemas.microsoft.com/office/drawing/2014/main" id="{FBCB22DF-80D0-4C87-8A8D-5612A4CEDCE6}"/>
              </a:ext>
            </a:extLst>
          </p:cNvPr>
          <p:cNvGraphicFramePr>
            <a:graphicFrameLocks noGrp="1"/>
          </p:cNvGraphicFramePr>
          <p:nvPr>
            <p:ph idx="1"/>
            <p:extLst>
              <p:ext uri="{D42A27DB-BD31-4B8C-83A1-F6EECF244321}">
                <p14:modId xmlns:p14="http://schemas.microsoft.com/office/powerpoint/2010/main" val="4044443954"/>
              </p:ext>
            </p:extLst>
          </p:nvPr>
        </p:nvGraphicFramePr>
        <p:xfrm>
          <a:off x="492125" y="1905000"/>
          <a:ext cx="8018463"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52325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an McNolty Story">
            <a:hlinkClick r:id="" action="ppaction://media"/>
            <a:extLst>
              <a:ext uri="{FF2B5EF4-FFF2-40B4-BE49-F238E27FC236}">
                <a16:creationId xmlns:a16="http://schemas.microsoft.com/office/drawing/2014/main" id="{1D3198A6-518D-420A-812E-7BE714B76B9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73618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59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2D4432-5A39-43B5-8B36-8CF0BAFA9060}"/>
              </a:ext>
            </a:extLst>
          </p:cNvPr>
          <p:cNvSpPr>
            <a:spLocks noGrp="1"/>
          </p:cNvSpPr>
          <p:nvPr>
            <p:ph type="title"/>
          </p:nvPr>
        </p:nvSpPr>
        <p:spPr/>
        <p:txBody>
          <a:bodyPr/>
          <a:lstStyle/>
          <a:p>
            <a:r>
              <a:rPr lang="en-US" sz="2800" dirty="0"/>
              <a:t>CSB Video Discussion</a:t>
            </a:r>
          </a:p>
        </p:txBody>
      </p:sp>
      <p:sp>
        <p:nvSpPr>
          <p:cNvPr id="2" name="Content Placeholder 1">
            <a:extLst>
              <a:ext uri="{FF2B5EF4-FFF2-40B4-BE49-F238E27FC236}">
                <a16:creationId xmlns:a16="http://schemas.microsoft.com/office/drawing/2014/main" id="{29621C83-C574-4CCB-A29A-79EE3D5EF8A4}"/>
              </a:ext>
            </a:extLst>
          </p:cNvPr>
          <p:cNvSpPr>
            <a:spLocks noGrp="1"/>
          </p:cNvSpPr>
          <p:nvPr>
            <p:ph idx="1"/>
          </p:nvPr>
        </p:nvSpPr>
        <p:spPr>
          <a:xfrm>
            <a:off x="685800" y="2057399"/>
            <a:ext cx="8000999" cy="3412331"/>
          </a:xfrm>
        </p:spPr>
        <p:txBody>
          <a:bodyPr/>
          <a:lstStyle/>
          <a:p>
            <a:r>
              <a:rPr lang="en-US" sz="2400" dirty="0"/>
              <a:t>Use 5 why’s to identify possible root causes.</a:t>
            </a:r>
          </a:p>
          <a:p>
            <a:endParaRPr lang="en-US" sz="2400" dirty="0"/>
          </a:p>
          <a:p>
            <a:pPr lvl="1"/>
            <a:r>
              <a:rPr lang="en-US" sz="2400" dirty="0"/>
              <a:t>What went wrong?</a:t>
            </a:r>
          </a:p>
          <a:p>
            <a:pPr lvl="1"/>
            <a:r>
              <a:rPr lang="en-US" sz="2400" dirty="0"/>
              <a:t>What were the false choices that were made?</a:t>
            </a:r>
          </a:p>
          <a:p>
            <a:pPr lvl="1"/>
            <a:r>
              <a:rPr lang="en-US" sz="2400" dirty="0"/>
              <a:t>What do you think the cost of this accident was?</a:t>
            </a:r>
          </a:p>
          <a:p>
            <a:pPr lvl="2"/>
            <a:r>
              <a:rPr lang="en-US" sz="2400" dirty="0"/>
              <a:t>List direct and indirect costs.</a:t>
            </a:r>
          </a:p>
          <a:p>
            <a:pPr lvl="1"/>
            <a:r>
              <a:rPr lang="en-US" sz="2400" dirty="0"/>
              <a:t>What should have been done?</a:t>
            </a:r>
          </a:p>
        </p:txBody>
      </p:sp>
    </p:spTree>
    <p:extLst>
      <p:ext uri="{BB962C8B-B14F-4D97-AF65-F5344CB8AC3E}">
        <p14:creationId xmlns:p14="http://schemas.microsoft.com/office/powerpoint/2010/main" val="30323853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1AB915-B1F5-4605-ACFA-BB21F2F73025}"/>
              </a:ext>
            </a:extLst>
          </p:cNvPr>
          <p:cNvSpPr>
            <a:spLocks noGrp="1"/>
          </p:cNvSpPr>
          <p:nvPr>
            <p:ph type="title"/>
          </p:nvPr>
        </p:nvSpPr>
        <p:spPr/>
        <p:txBody>
          <a:bodyPr/>
          <a:lstStyle/>
          <a:p>
            <a:r>
              <a:rPr lang="en-US" sz="2800" dirty="0"/>
              <a:t>Personal Protective Equipment</a:t>
            </a:r>
          </a:p>
        </p:txBody>
      </p:sp>
      <p:sp>
        <p:nvSpPr>
          <p:cNvPr id="2" name="Content Placeholder 1">
            <a:extLst>
              <a:ext uri="{FF2B5EF4-FFF2-40B4-BE49-F238E27FC236}">
                <a16:creationId xmlns:a16="http://schemas.microsoft.com/office/drawing/2014/main" id="{464BA0AA-A7F5-494C-983A-06153D78C033}"/>
              </a:ext>
            </a:extLst>
          </p:cNvPr>
          <p:cNvSpPr>
            <a:spLocks noGrp="1"/>
          </p:cNvSpPr>
          <p:nvPr>
            <p:ph idx="1"/>
          </p:nvPr>
        </p:nvSpPr>
        <p:spPr>
          <a:xfrm>
            <a:off x="609600" y="1752600"/>
            <a:ext cx="8229600" cy="652462"/>
          </a:xfrm>
        </p:spPr>
        <p:txBody>
          <a:bodyPr/>
          <a:lstStyle/>
          <a:p>
            <a:r>
              <a:rPr lang="en-US" sz="2800" dirty="0"/>
              <a:t>Attendants will be provided with:</a:t>
            </a:r>
          </a:p>
          <a:p>
            <a:pPr marL="109537" indent="0">
              <a:buNone/>
            </a:pPr>
            <a:endParaRPr lang="en-US" dirty="0"/>
          </a:p>
        </p:txBody>
      </p:sp>
      <p:graphicFrame>
        <p:nvGraphicFramePr>
          <p:cNvPr id="5" name="Diagram 4">
            <a:extLst>
              <a:ext uri="{FF2B5EF4-FFF2-40B4-BE49-F238E27FC236}">
                <a16:creationId xmlns:a16="http://schemas.microsoft.com/office/drawing/2014/main" id="{33395648-AB76-4063-A317-67C6C4CF541D}"/>
              </a:ext>
            </a:extLst>
          </p:cNvPr>
          <p:cNvGraphicFramePr/>
          <p:nvPr>
            <p:extLst>
              <p:ext uri="{D42A27DB-BD31-4B8C-83A1-F6EECF244321}">
                <p14:modId xmlns:p14="http://schemas.microsoft.com/office/powerpoint/2010/main" val="1386820168"/>
              </p:ext>
            </p:extLst>
          </p:nvPr>
        </p:nvGraphicFramePr>
        <p:xfrm>
          <a:off x="609600" y="2276180"/>
          <a:ext cx="76962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20642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072F8CF-1D90-4699-89CC-5BCF9FD0FDBB}"/>
              </a:ext>
            </a:extLst>
          </p:cNvPr>
          <p:cNvSpPr txBox="1">
            <a:spLocks/>
          </p:cNvSpPr>
          <p:nvPr/>
        </p:nvSpPr>
        <p:spPr>
          <a:xfrm>
            <a:off x="272562" y="1929912"/>
            <a:ext cx="8308731" cy="35286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defTabSz="685817" fontAlgn="auto">
              <a:spcBef>
                <a:spcPts val="750"/>
              </a:spcBef>
              <a:spcAft>
                <a:spcPts val="0"/>
              </a:spcAft>
              <a:buNone/>
              <a:defRPr/>
            </a:pPr>
            <a:r>
              <a:rPr lang="en-US" sz="3000" dirty="0">
                <a:solidFill>
                  <a:schemeClr val="tx2"/>
                </a:solidFill>
                <a:latin typeface="Tw Cen MT" panose="020B0602020104020603" pitchFamily="34" charset="0"/>
              </a:rPr>
              <a:t>All workers involved in confined space entry must be </a:t>
            </a:r>
            <a:r>
              <a:rPr lang="en-US" sz="3300" dirty="0">
                <a:solidFill>
                  <a:schemeClr val="tx2"/>
                </a:solidFill>
                <a:effectLst>
                  <a:outerShdw blurRad="38100" dist="38100" dir="2700000" algn="tl">
                    <a:srgbClr val="000000">
                      <a:alpha val="43137"/>
                    </a:srgbClr>
                  </a:outerShdw>
                </a:effectLst>
                <a:latin typeface="Tw Cen MT" panose="020B0602020104020603" pitchFamily="34" charset="0"/>
              </a:rPr>
              <a:t>appropriately trained </a:t>
            </a:r>
            <a:r>
              <a:rPr lang="en-US" sz="3000" dirty="0">
                <a:solidFill>
                  <a:schemeClr val="tx2"/>
                </a:solidFill>
                <a:latin typeface="Tw Cen MT" panose="020B0602020104020603" pitchFamily="34" charset="0"/>
              </a:rPr>
              <a:t>– it is important that confined space rescues are only done by workers who are </a:t>
            </a:r>
            <a:r>
              <a:rPr lang="en-US" sz="3300" dirty="0">
                <a:solidFill>
                  <a:schemeClr val="tx2"/>
                </a:solidFill>
                <a:effectLst>
                  <a:outerShdw blurRad="38100" dist="38100" dir="2700000" algn="tl">
                    <a:srgbClr val="000000">
                      <a:alpha val="43137"/>
                    </a:srgbClr>
                  </a:outerShdw>
                </a:effectLst>
                <a:latin typeface="Tw Cen MT" panose="020B0602020104020603" pitchFamily="34" charset="0"/>
              </a:rPr>
              <a:t>properly trained </a:t>
            </a:r>
            <a:r>
              <a:rPr lang="en-US" sz="3000" dirty="0">
                <a:solidFill>
                  <a:schemeClr val="tx2"/>
                </a:solidFill>
                <a:latin typeface="Tw Cen MT" panose="020B0602020104020603" pitchFamily="34" charset="0"/>
              </a:rPr>
              <a:t>and equipped</a:t>
            </a:r>
            <a:endParaRPr lang="en-US" sz="3000" dirty="0">
              <a:solidFill>
                <a:schemeClr val="tx2"/>
              </a:solidFill>
              <a:effectLst>
                <a:outerShdw blurRad="38100" dist="38100" dir="2700000" algn="tl">
                  <a:srgbClr val="000000">
                    <a:alpha val="43137"/>
                  </a:srgbClr>
                </a:outerShdw>
              </a:effectLst>
              <a:latin typeface="Tw Cen MT" panose="020B0602020104020603" pitchFamily="34" charset="0"/>
            </a:endParaRPr>
          </a:p>
          <a:p>
            <a:pPr marL="0" indent="0" defTabSz="685817" fontAlgn="auto">
              <a:spcBef>
                <a:spcPts val="750"/>
              </a:spcBef>
              <a:spcAft>
                <a:spcPts val="0"/>
              </a:spcAft>
              <a:buNone/>
              <a:defRPr/>
            </a:pPr>
            <a:endParaRPr lang="en-US" sz="3000" dirty="0">
              <a:solidFill>
                <a:schemeClr val="tx2"/>
              </a:solidFill>
              <a:latin typeface="Tw Cen MT" panose="020B0602020104020603" pitchFamily="34" charset="0"/>
            </a:endParaRPr>
          </a:p>
          <a:p>
            <a:pPr marL="0" indent="0" defTabSz="685817" fontAlgn="auto">
              <a:spcBef>
                <a:spcPts val="750"/>
              </a:spcBef>
              <a:spcAft>
                <a:spcPts val="0"/>
              </a:spcAft>
              <a:buNone/>
              <a:defRPr/>
            </a:pPr>
            <a:endParaRPr lang="en-US" sz="3000" dirty="0">
              <a:solidFill>
                <a:schemeClr val="tx2"/>
              </a:solidFill>
              <a:latin typeface="Tw Cen MT" panose="020B0602020104020603" pitchFamily="34" charset="0"/>
            </a:endParaRPr>
          </a:p>
          <a:p>
            <a:pPr marL="0" indent="0" algn="ctr" defTabSz="685817" fontAlgn="auto">
              <a:spcBef>
                <a:spcPts val="750"/>
              </a:spcBef>
              <a:spcAft>
                <a:spcPts val="0"/>
              </a:spcAft>
              <a:buNone/>
              <a:defRPr/>
            </a:pPr>
            <a:r>
              <a:rPr lang="en-US" sz="3000" dirty="0">
                <a:solidFill>
                  <a:schemeClr val="tx2"/>
                </a:solidFill>
                <a:latin typeface="Tw Cen MT" panose="020B0602020104020603" pitchFamily="34" charset="0"/>
              </a:rPr>
              <a:t>DO NOT ATTEMPT A RESCUE UNLESS YOU ARE PROPERLY TRAINED, EQUIPPED AND SUPPORTED.</a:t>
            </a:r>
            <a:endParaRPr lang="en-US" sz="2400" dirty="0">
              <a:solidFill>
                <a:schemeClr val="tx2"/>
              </a:solidFill>
              <a:latin typeface="Tw Cen MT" panose="020B0602020104020603" pitchFamily="34" charset="0"/>
            </a:endParaRPr>
          </a:p>
        </p:txBody>
      </p:sp>
      <p:sp>
        <p:nvSpPr>
          <p:cNvPr id="8" name="Minus Sign 7">
            <a:extLst>
              <a:ext uri="{FF2B5EF4-FFF2-40B4-BE49-F238E27FC236}">
                <a16:creationId xmlns:a16="http://schemas.microsoft.com/office/drawing/2014/main" id="{63602F10-5D41-44E3-B147-109F667C1720}"/>
              </a:ext>
            </a:extLst>
          </p:cNvPr>
          <p:cNvSpPr/>
          <p:nvPr/>
        </p:nvSpPr>
        <p:spPr>
          <a:xfrm>
            <a:off x="609600" y="4038600"/>
            <a:ext cx="7971693" cy="533400"/>
          </a:xfrm>
          <a:prstGeom prst="mathMinus">
            <a:avLst/>
          </a:prstGeom>
          <a:solidFill>
            <a:schemeClr val="accent4">
              <a:lumMod val="75000"/>
              <a:lumOff val="25000"/>
            </a:schemeClr>
          </a:solidFill>
          <a:ln>
            <a:solidFill>
              <a:schemeClr val="accent4">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4">
            <a:extLst>
              <a:ext uri="{FF2B5EF4-FFF2-40B4-BE49-F238E27FC236}">
                <a16:creationId xmlns:a16="http://schemas.microsoft.com/office/drawing/2014/main" id="{82548770-461A-4B04-8162-CA1546949E7B}"/>
              </a:ext>
            </a:extLst>
          </p:cNvPr>
          <p:cNvSpPr>
            <a:spLocks noGrp="1"/>
          </p:cNvSpPr>
          <p:nvPr>
            <p:ph type="sldNum" sz="quarter" idx="4294967295"/>
          </p:nvPr>
        </p:nvSpPr>
        <p:spPr>
          <a:xfrm>
            <a:off x="8664575" y="6408738"/>
            <a:ext cx="479425" cy="365125"/>
          </a:xfrm>
          <a:prstGeom prst="rect">
            <a:avLst/>
          </a:prstGeom>
        </p:spPr>
        <p:txBody>
          <a:bodyPr/>
          <a:lstStyle/>
          <a:p>
            <a:pPr>
              <a:buNone/>
              <a:defRPr/>
            </a:pPr>
            <a:fld id="{45E18EC3-5759-4E10-98A1-941EB87CB4DE}" type="slidenum">
              <a:rPr lang="en-US" smtClean="0"/>
              <a:pPr>
                <a:buNone/>
                <a:defRPr/>
              </a:pPr>
              <a:t>14</a:t>
            </a:fld>
            <a:endParaRPr lang="en-US" dirty="0"/>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a:t>Course References</a:t>
            </a:r>
          </a:p>
        </p:txBody>
      </p:sp>
      <p:sp>
        <p:nvSpPr>
          <p:cNvPr id="2" name="Content Placeholder 1"/>
          <p:cNvSpPr>
            <a:spLocks noGrp="1"/>
          </p:cNvSpPr>
          <p:nvPr>
            <p:ph idx="1"/>
          </p:nvPr>
        </p:nvSpPr>
        <p:spPr/>
        <p:txBody>
          <a:bodyPr/>
          <a:lstStyle/>
          <a:p>
            <a:pPr>
              <a:lnSpc>
                <a:spcPct val="150000"/>
              </a:lnSpc>
              <a:tabLst>
                <a:tab pos="3717925" algn="l"/>
              </a:tabLst>
            </a:pPr>
            <a:r>
              <a:rPr lang="en-US" sz="2000" dirty="0"/>
              <a:t>29CFR1910.120 	Hazardous Materials</a:t>
            </a:r>
          </a:p>
          <a:p>
            <a:pPr>
              <a:lnSpc>
                <a:spcPct val="150000"/>
              </a:lnSpc>
              <a:tabLst>
                <a:tab pos="3717925" algn="l"/>
              </a:tabLst>
            </a:pPr>
            <a:r>
              <a:rPr lang="en-US" sz="2000" dirty="0"/>
              <a:t>29CFR1910.146	Confined Space</a:t>
            </a:r>
          </a:p>
          <a:p>
            <a:pPr>
              <a:lnSpc>
                <a:spcPct val="150000"/>
              </a:lnSpc>
              <a:tabLst>
                <a:tab pos="3717925" algn="l"/>
              </a:tabLst>
            </a:pPr>
            <a:r>
              <a:rPr lang="en-US" sz="2000" dirty="0"/>
              <a:t>29CFR1910.134 	Respiratory Protection</a:t>
            </a:r>
          </a:p>
          <a:p>
            <a:pPr>
              <a:lnSpc>
                <a:spcPct val="150000"/>
              </a:lnSpc>
              <a:tabLst>
                <a:tab pos="3717925" algn="l"/>
              </a:tabLst>
            </a:pPr>
            <a:r>
              <a:rPr lang="en-US" sz="2000" dirty="0"/>
              <a:t>29CFR1910.147 	Control of Hazardous Energy 	(LOTO)</a:t>
            </a:r>
          </a:p>
          <a:p>
            <a:pPr>
              <a:lnSpc>
                <a:spcPct val="150000"/>
              </a:lnSpc>
              <a:tabLst>
                <a:tab pos="3717925" algn="l"/>
              </a:tabLst>
            </a:pPr>
            <a:r>
              <a:rPr lang="fr-FR" sz="2000" dirty="0"/>
              <a:t>29CFR1910.1000 	Air Contaminants</a:t>
            </a:r>
            <a:endParaRPr lang="en-US" sz="2000" dirty="0"/>
          </a:p>
          <a:p>
            <a:pPr>
              <a:lnSpc>
                <a:spcPct val="150000"/>
              </a:lnSpc>
              <a:tabLst>
                <a:tab pos="3717925" algn="l"/>
              </a:tabLst>
            </a:pPr>
            <a:r>
              <a:rPr lang="en-US" sz="2000" dirty="0"/>
              <a:t>ANSI/ASSP Z117.1-2016	Safety Requirements for Entering 	Confined Spaces</a:t>
            </a:r>
            <a:br>
              <a:rPr lang="en-US" dirty="0"/>
            </a:br>
            <a:endParaRPr lang="en-US" dirty="0"/>
          </a:p>
        </p:txBody>
      </p:sp>
      <p:sp>
        <p:nvSpPr>
          <p:cNvPr id="5" name="Slide Number Placeholder 4"/>
          <p:cNvSpPr>
            <a:spLocks noGrp="1"/>
          </p:cNvSpPr>
          <p:nvPr>
            <p:ph type="sldNum" sz="quarter" idx="4294967295"/>
          </p:nvPr>
        </p:nvSpPr>
        <p:spPr>
          <a:xfrm>
            <a:off x="8664575" y="6408738"/>
            <a:ext cx="479425" cy="365125"/>
          </a:xfrm>
          <a:prstGeom prst="rect">
            <a:avLst/>
          </a:prstGeom>
        </p:spPr>
        <p:txBody>
          <a:bodyPr/>
          <a:lstStyle/>
          <a:p>
            <a:pPr>
              <a:buNone/>
              <a:defRPr/>
            </a:pPr>
            <a:fld id="{45E18EC3-5759-4E10-98A1-941EB87CB4DE}" type="slidenum">
              <a:rPr lang="en-US" smtClean="0"/>
              <a:pPr>
                <a:buNone/>
                <a:defRPr/>
              </a:pPr>
              <a:t>15</a:t>
            </a:fld>
            <a:endParaRPr lang="en-US" dirty="0"/>
          </a:p>
        </p:txBody>
      </p:sp>
    </p:spTree>
    <p:extLst>
      <p:ext uri="{BB962C8B-B14F-4D97-AF65-F5344CB8AC3E}">
        <p14:creationId xmlns:p14="http://schemas.microsoft.com/office/powerpoint/2010/main" val="30422908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43335B-F7EC-4A95-B51C-74860E8D74C8}"/>
              </a:ext>
            </a:extLst>
          </p:cNvPr>
          <p:cNvSpPr>
            <a:spLocks noGrp="1"/>
          </p:cNvSpPr>
          <p:nvPr>
            <p:ph type="title"/>
          </p:nvPr>
        </p:nvSpPr>
        <p:spPr/>
        <p:txBody>
          <a:bodyPr/>
          <a:lstStyle/>
          <a:p>
            <a:r>
              <a:rPr lang="en-US" sz="2800" dirty="0"/>
              <a:t>Course Objectives</a:t>
            </a:r>
          </a:p>
        </p:txBody>
      </p:sp>
      <p:sp>
        <p:nvSpPr>
          <p:cNvPr id="2" name="Content Placeholder 1">
            <a:extLst>
              <a:ext uri="{FF2B5EF4-FFF2-40B4-BE49-F238E27FC236}">
                <a16:creationId xmlns:a16="http://schemas.microsoft.com/office/drawing/2014/main" id="{CA0069F4-90BD-4CAA-AF60-EB58D60B79BF}"/>
              </a:ext>
            </a:extLst>
          </p:cNvPr>
          <p:cNvSpPr>
            <a:spLocks noGrp="1"/>
          </p:cNvSpPr>
          <p:nvPr>
            <p:ph idx="1"/>
          </p:nvPr>
        </p:nvSpPr>
        <p:spPr>
          <a:xfrm>
            <a:off x="487453" y="2065338"/>
            <a:ext cx="8023501" cy="4030662"/>
          </a:xfrm>
        </p:spPr>
        <p:txBody>
          <a:bodyPr/>
          <a:lstStyle/>
          <a:p>
            <a:pPr algn="just"/>
            <a:r>
              <a:rPr lang="en-US" sz="2800" dirty="0"/>
              <a:t>The goal of this course is to help the Attendant to understand their role in creating a safe, permit-required confined space entry.</a:t>
            </a:r>
          </a:p>
          <a:p>
            <a:pPr algn="just"/>
            <a:r>
              <a:rPr lang="en-US" sz="2800" dirty="0"/>
              <a:t>Our aim is to provide each student with the knowledge, tools, procedures and specific processes that will ensure all permit-required confined space entries are conducted safely.</a:t>
            </a:r>
          </a:p>
          <a:p>
            <a:pPr algn="just"/>
            <a:r>
              <a:rPr lang="en-US" sz="2800" b="1" dirty="0"/>
              <a:t>Prerequisite</a:t>
            </a:r>
            <a:r>
              <a:rPr lang="en-US" sz="2800" dirty="0"/>
              <a:t>: Entrant Training</a:t>
            </a:r>
          </a:p>
        </p:txBody>
      </p:sp>
    </p:spTree>
    <p:extLst>
      <p:ext uri="{BB962C8B-B14F-4D97-AF65-F5344CB8AC3E}">
        <p14:creationId xmlns:p14="http://schemas.microsoft.com/office/powerpoint/2010/main" val="4123753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B6ABD9-04D4-408A-ABE1-A5DBBBFCCDE8}"/>
              </a:ext>
            </a:extLst>
          </p:cNvPr>
          <p:cNvSpPr>
            <a:spLocks noGrp="1"/>
          </p:cNvSpPr>
          <p:nvPr>
            <p:ph type="title"/>
          </p:nvPr>
        </p:nvSpPr>
        <p:spPr/>
        <p:txBody>
          <a:bodyPr/>
          <a:lstStyle/>
          <a:p>
            <a:r>
              <a:rPr lang="en-US" sz="2800" dirty="0"/>
              <a:t>Attendant General Duties</a:t>
            </a:r>
          </a:p>
        </p:txBody>
      </p:sp>
      <p:graphicFrame>
        <p:nvGraphicFramePr>
          <p:cNvPr id="5" name="Content Placeholder 4">
            <a:extLst>
              <a:ext uri="{FF2B5EF4-FFF2-40B4-BE49-F238E27FC236}">
                <a16:creationId xmlns:a16="http://schemas.microsoft.com/office/drawing/2014/main" id="{39490B14-5879-4C1E-860B-F30117699432}"/>
              </a:ext>
            </a:extLst>
          </p:cNvPr>
          <p:cNvGraphicFramePr>
            <a:graphicFrameLocks noGrp="1"/>
          </p:cNvGraphicFramePr>
          <p:nvPr>
            <p:ph idx="1"/>
            <p:extLst>
              <p:ext uri="{D42A27DB-BD31-4B8C-83A1-F6EECF244321}">
                <p14:modId xmlns:p14="http://schemas.microsoft.com/office/powerpoint/2010/main" val="4241477824"/>
              </p:ext>
            </p:extLst>
          </p:nvPr>
        </p:nvGraphicFramePr>
        <p:xfrm>
          <a:off x="492125" y="1905000"/>
          <a:ext cx="8018463"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41428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08D981-A95E-40A7-B70F-95C0A1CC73BD}"/>
              </a:ext>
            </a:extLst>
          </p:cNvPr>
          <p:cNvSpPr>
            <a:spLocks noGrp="1"/>
          </p:cNvSpPr>
          <p:nvPr>
            <p:ph type="title"/>
          </p:nvPr>
        </p:nvSpPr>
        <p:spPr/>
        <p:txBody>
          <a:bodyPr/>
          <a:lstStyle/>
          <a:p>
            <a:r>
              <a:rPr lang="en-US" sz="2800" dirty="0"/>
              <a:t>Attendant</a:t>
            </a:r>
          </a:p>
        </p:txBody>
      </p:sp>
      <p:sp>
        <p:nvSpPr>
          <p:cNvPr id="2" name="Content Placeholder 1">
            <a:extLst>
              <a:ext uri="{FF2B5EF4-FFF2-40B4-BE49-F238E27FC236}">
                <a16:creationId xmlns:a16="http://schemas.microsoft.com/office/drawing/2014/main" id="{616893C5-4852-46A8-B360-2CAB6881157D}"/>
              </a:ext>
            </a:extLst>
          </p:cNvPr>
          <p:cNvSpPr>
            <a:spLocks noGrp="1"/>
          </p:cNvSpPr>
          <p:nvPr>
            <p:ph idx="1"/>
          </p:nvPr>
        </p:nvSpPr>
        <p:spPr>
          <a:xfrm>
            <a:off x="457200" y="1828800"/>
            <a:ext cx="7924800" cy="3611562"/>
          </a:xfrm>
        </p:spPr>
        <p:txBody>
          <a:bodyPr/>
          <a:lstStyle/>
          <a:p>
            <a:pPr algn="just"/>
            <a:r>
              <a:rPr lang="en-US" sz="2400" dirty="0"/>
              <a:t>An Attendant is stationed outside of each permit-required confined space during entry operations and remain in contact with the authorized entrants.</a:t>
            </a:r>
          </a:p>
          <a:p>
            <a:pPr algn="just"/>
            <a:r>
              <a:rPr lang="en-US" sz="2400" dirty="0"/>
              <a:t>Attendants will be trained in the use of atmospheric monitoring equipment.</a:t>
            </a:r>
          </a:p>
          <a:p>
            <a:pPr algn="just"/>
            <a:r>
              <a:rPr lang="en-US" sz="2400" dirty="0"/>
              <a:t>Attendants will maintain an accurate count of all authorized entrants in the space.</a:t>
            </a:r>
          </a:p>
          <a:p>
            <a:pPr algn="just"/>
            <a:r>
              <a:rPr lang="en-US" sz="2400" dirty="0"/>
              <a:t>Attendants must recognize potential hazards inside and outside of the space and determine if Authorized Entrants should evacuate.</a:t>
            </a:r>
          </a:p>
          <a:p>
            <a:pPr algn="just"/>
            <a:endParaRPr lang="en-US" dirty="0"/>
          </a:p>
        </p:txBody>
      </p:sp>
    </p:spTree>
    <p:extLst>
      <p:ext uri="{BB962C8B-B14F-4D97-AF65-F5344CB8AC3E}">
        <p14:creationId xmlns:p14="http://schemas.microsoft.com/office/powerpoint/2010/main" val="2604820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08D981-A95E-40A7-B70F-95C0A1CC73BD}"/>
              </a:ext>
            </a:extLst>
          </p:cNvPr>
          <p:cNvSpPr>
            <a:spLocks noGrp="1"/>
          </p:cNvSpPr>
          <p:nvPr>
            <p:ph type="title"/>
          </p:nvPr>
        </p:nvSpPr>
        <p:spPr/>
        <p:txBody>
          <a:bodyPr/>
          <a:lstStyle/>
          <a:p>
            <a:r>
              <a:rPr lang="en-US" sz="2800" dirty="0"/>
              <a:t>Attendant</a:t>
            </a:r>
          </a:p>
        </p:txBody>
      </p:sp>
      <p:sp>
        <p:nvSpPr>
          <p:cNvPr id="2" name="Content Placeholder 1">
            <a:extLst>
              <a:ext uri="{FF2B5EF4-FFF2-40B4-BE49-F238E27FC236}">
                <a16:creationId xmlns:a16="http://schemas.microsoft.com/office/drawing/2014/main" id="{616893C5-4852-46A8-B360-2CAB6881157D}"/>
              </a:ext>
            </a:extLst>
          </p:cNvPr>
          <p:cNvSpPr>
            <a:spLocks noGrp="1"/>
          </p:cNvSpPr>
          <p:nvPr>
            <p:ph idx="1"/>
          </p:nvPr>
        </p:nvSpPr>
        <p:spPr>
          <a:xfrm>
            <a:off x="479306" y="1828800"/>
            <a:ext cx="8018585" cy="4419600"/>
          </a:xfrm>
        </p:spPr>
        <p:txBody>
          <a:bodyPr/>
          <a:lstStyle/>
          <a:p>
            <a:pPr algn="just"/>
            <a:r>
              <a:rPr lang="en-US" sz="2800" dirty="0"/>
              <a:t>Communication</a:t>
            </a:r>
          </a:p>
          <a:p>
            <a:pPr lvl="1"/>
            <a:r>
              <a:rPr lang="en-US" sz="2800" dirty="0"/>
              <a:t>Attendants shall maintain effective and continuous contact with Authorized Entrants during entry.	</a:t>
            </a:r>
            <a:br>
              <a:rPr lang="en-US" sz="2800" dirty="0"/>
            </a:br>
            <a:endParaRPr lang="en-US" sz="2800" dirty="0"/>
          </a:p>
          <a:p>
            <a:pPr lvl="1" algn="just"/>
            <a:r>
              <a:rPr lang="en-US" sz="2800" dirty="0"/>
              <a:t>The Attendant will summon rescue and other emergency services as soon as the attendant determines that authorized entrants need to escape from permit-required confined space hazards.</a:t>
            </a:r>
          </a:p>
          <a:p>
            <a:pPr lvl="1" algn="just"/>
            <a:endParaRPr lang="en-US" dirty="0"/>
          </a:p>
        </p:txBody>
      </p:sp>
    </p:spTree>
    <p:extLst>
      <p:ext uri="{BB962C8B-B14F-4D97-AF65-F5344CB8AC3E}">
        <p14:creationId xmlns:p14="http://schemas.microsoft.com/office/powerpoint/2010/main" val="4267045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08D981-A95E-40A7-B70F-95C0A1CC73BD}"/>
              </a:ext>
            </a:extLst>
          </p:cNvPr>
          <p:cNvSpPr>
            <a:spLocks noGrp="1"/>
          </p:cNvSpPr>
          <p:nvPr>
            <p:ph type="title"/>
          </p:nvPr>
        </p:nvSpPr>
        <p:spPr/>
        <p:txBody>
          <a:bodyPr/>
          <a:lstStyle/>
          <a:p>
            <a:r>
              <a:rPr lang="en-US" sz="2800" dirty="0"/>
              <a:t>Attendant</a:t>
            </a:r>
          </a:p>
        </p:txBody>
      </p:sp>
      <p:sp>
        <p:nvSpPr>
          <p:cNvPr id="2" name="Content Placeholder 1">
            <a:extLst>
              <a:ext uri="{FF2B5EF4-FFF2-40B4-BE49-F238E27FC236}">
                <a16:creationId xmlns:a16="http://schemas.microsoft.com/office/drawing/2014/main" id="{616893C5-4852-46A8-B360-2CAB6881157D}"/>
              </a:ext>
            </a:extLst>
          </p:cNvPr>
          <p:cNvSpPr>
            <a:spLocks noGrp="1"/>
          </p:cNvSpPr>
          <p:nvPr>
            <p:ph idx="1"/>
          </p:nvPr>
        </p:nvSpPr>
        <p:spPr>
          <a:xfrm>
            <a:off x="492369" y="1752600"/>
            <a:ext cx="8018585" cy="4419600"/>
          </a:xfrm>
        </p:spPr>
        <p:txBody>
          <a:bodyPr/>
          <a:lstStyle/>
          <a:p>
            <a:pPr algn="just"/>
            <a:r>
              <a:rPr lang="en-US" sz="2800" dirty="0"/>
              <a:t>Communication</a:t>
            </a:r>
          </a:p>
          <a:p>
            <a:pPr lvl="1" algn="just"/>
            <a:r>
              <a:rPr lang="en-US" sz="2800" dirty="0"/>
              <a:t>Attendants shall order Authorized Entrants to evacuate when they observe a hazardous condition which is not allowed in the entry permit such as:</a:t>
            </a:r>
          </a:p>
          <a:p>
            <a:pPr lvl="2" algn="just"/>
            <a:r>
              <a:rPr lang="en-US" sz="2000" dirty="0"/>
              <a:t>Detection of behavior effects of hazard  in the permit space.</a:t>
            </a:r>
          </a:p>
          <a:p>
            <a:pPr lvl="2" algn="just"/>
            <a:r>
              <a:rPr lang="en-US" sz="2000" dirty="0"/>
              <a:t>Detection of outside situations which could endanger an entrant.</a:t>
            </a:r>
          </a:p>
          <a:p>
            <a:pPr lvl="2" algn="just"/>
            <a:r>
              <a:rPr lang="en-US" sz="2000" dirty="0"/>
              <a:t>Detection of an uncontrolled hazard within the permit space.</a:t>
            </a:r>
          </a:p>
          <a:p>
            <a:pPr lvl="2" algn="just"/>
            <a:r>
              <a:rPr lang="en-US" sz="2000" dirty="0"/>
              <a:t>The Attendant must leave the work station</a:t>
            </a:r>
          </a:p>
          <a:p>
            <a:pPr lvl="2" algn="just"/>
            <a:r>
              <a:rPr lang="en-US" sz="2000" dirty="0"/>
              <a:t>The Attendant loses contact with authorized entrants during entry</a:t>
            </a:r>
          </a:p>
          <a:p>
            <a:pPr lvl="2" algn="just"/>
            <a:endParaRPr lang="en-US" dirty="0"/>
          </a:p>
        </p:txBody>
      </p:sp>
    </p:spTree>
    <p:extLst>
      <p:ext uri="{BB962C8B-B14F-4D97-AF65-F5344CB8AC3E}">
        <p14:creationId xmlns:p14="http://schemas.microsoft.com/office/powerpoint/2010/main" val="3561177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08D981-A95E-40A7-B70F-95C0A1CC73BD}"/>
              </a:ext>
            </a:extLst>
          </p:cNvPr>
          <p:cNvSpPr>
            <a:spLocks noGrp="1"/>
          </p:cNvSpPr>
          <p:nvPr>
            <p:ph type="title"/>
          </p:nvPr>
        </p:nvSpPr>
        <p:spPr/>
        <p:txBody>
          <a:bodyPr/>
          <a:lstStyle/>
          <a:p>
            <a:r>
              <a:rPr lang="en-US" sz="2800" dirty="0"/>
              <a:t>Attendant</a:t>
            </a:r>
          </a:p>
        </p:txBody>
      </p:sp>
      <p:sp>
        <p:nvSpPr>
          <p:cNvPr id="2" name="Content Placeholder 1">
            <a:extLst>
              <a:ext uri="{FF2B5EF4-FFF2-40B4-BE49-F238E27FC236}">
                <a16:creationId xmlns:a16="http://schemas.microsoft.com/office/drawing/2014/main" id="{616893C5-4852-46A8-B360-2CAB6881157D}"/>
              </a:ext>
            </a:extLst>
          </p:cNvPr>
          <p:cNvSpPr>
            <a:spLocks noGrp="1"/>
          </p:cNvSpPr>
          <p:nvPr>
            <p:ph idx="1"/>
          </p:nvPr>
        </p:nvSpPr>
        <p:spPr/>
        <p:txBody>
          <a:bodyPr/>
          <a:lstStyle/>
          <a:p>
            <a:pPr algn="just"/>
            <a:r>
              <a:rPr lang="en-US" sz="2800" dirty="0"/>
              <a:t>Communication</a:t>
            </a:r>
          </a:p>
          <a:p>
            <a:pPr lvl="1" algn="just"/>
            <a:r>
              <a:rPr lang="en-US" sz="2800" dirty="0"/>
              <a:t>The Attendant will take the following action when unauthorized person(s) approach or enter a permit space while entry is underway:				</a:t>
            </a:r>
          </a:p>
          <a:p>
            <a:pPr lvl="2" algn="just"/>
            <a:r>
              <a:rPr lang="en-US" sz="2000" dirty="0"/>
              <a:t>Warn the unauthorized person(s) away from the space</a:t>
            </a:r>
          </a:p>
          <a:p>
            <a:pPr lvl="2" algn="just"/>
            <a:r>
              <a:rPr lang="en-US" sz="2000" dirty="0"/>
              <a:t>Request the unauthorized person(s) to exit immediately if they have entered the space.</a:t>
            </a:r>
          </a:p>
          <a:p>
            <a:pPr lvl="2" algn="just"/>
            <a:r>
              <a:rPr lang="en-US" sz="2000" dirty="0"/>
              <a:t>Inform the authorized entrants that unauthorized person(s) have entered the space.</a:t>
            </a:r>
          </a:p>
        </p:txBody>
      </p:sp>
    </p:spTree>
    <p:extLst>
      <p:ext uri="{BB962C8B-B14F-4D97-AF65-F5344CB8AC3E}">
        <p14:creationId xmlns:p14="http://schemas.microsoft.com/office/powerpoint/2010/main" val="204779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08D981-A95E-40A7-B70F-95C0A1CC73BD}"/>
              </a:ext>
            </a:extLst>
          </p:cNvPr>
          <p:cNvSpPr>
            <a:spLocks noGrp="1"/>
          </p:cNvSpPr>
          <p:nvPr>
            <p:ph type="title"/>
          </p:nvPr>
        </p:nvSpPr>
        <p:spPr/>
        <p:txBody>
          <a:bodyPr/>
          <a:lstStyle/>
          <a:p>
            <a:r>
              <a:rPr lang="en-US" sz="2800" dirty="0"/>
              <a:t>Attendant</a:t>
            </a:r>
          </a:p>
        </p:txBody>
      </p:sp>
      <p:sp>
        <p:nvSpPr>
          <p:cNvPr id="2" name="Content Placeholder 1">
            <a:extLst>
              <a:ext uri="{FF2B5EF4-FFF2-40B4-BE49-F238E27FC236}">
                <a16:creationId xmlns:a16="http://schemas.microsoft.com/office/drawing/2014/main" id="{616893C5-4852-46A8-B360-2CAB6881157D}"/>
              </a:ext>
            </a:extLst>
          </p:cNvPr>
          <p:cNvSpPr>
            <a:spLocks noGrp="1"/>
          </p:cNvSpPr>
          <p:nvPr>
            <p:ph idx="1"/>
          </p:nvPr>
        </p:nvSpPr>
        <p:spPr/>
        <p:txBody>
          <a:bodyPr/>
          <a:lstStyle/>
          <a:p>
            <a:pPr algn="just"/>
            <a:r>
              <a:rPr lang="en-US" sz="2400" dirty="0"/>
              <a:t>Communication</a:t>
            </a:r>
          </a:p>
          <a:p>
            <a:pPr lvl="1" algn="just"/>
            <a:r>
              <a:rPr lang="en-US" sz="2400" dirty="0"/>
              <a:t>Attendants will take control over and secure gas-cutting, welding, or arc welding equipment in the event of an emergency.</a:t>
            </a:r>
          </a:p>
          <a:p>
            <a:pPr lvl="1" algn="just"/>
            <a:r>
              <a:rPr lang="en-US" sz="2400" dirty="0"/>
              <a:t>Attendants will constantly monitor the ventilation system to ensure adequate working conditions and alert the authorized entrants if the ventilation system fails.</a:t>
            </a:r>
          </a:p>
          <a:p>
            <a:pPr lvl="1" algn="just"/>
            <a:r>
              <a:rPr lang="en-US" sz="2400" dirty="0"/>
              <a:t>Attendants will ensure appropriate and approved respiratory protection equipment including breathing air remains available for immediate use.</a:t>
            </a:r>
          </a:p>
        </p:txBody>
      </p:sp>
    </p:spTree>
    <p:extLst>
      <p:ext uri="{BB962C8B-B14F-4D97-AF65-F5344CB8AC3E}">
        <p14:creationId xmlns:p14="http://schemas.microsoft.com/office/powerpoint/2010/main" val="1496952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08D981-A95E-40A7-B70F-95C0A1CC73BD}"/>
              </a:ext>
            </a:extLst>
          </p:cNvPr>
          <p:cNvSpPr>
            <a:spLocks noGrp="1"/>
          </p:cNvSpPr>
          <p:nvPr>
            <p:ph type="title"/>
          </p:nvPr>
        </p:nvSpPr>
        <p:spPr/>
        <p:txBody>
          <a:bodyPr/>
          <a:lstStyle/>
          <a:p>
            <a:r>
              <a:rPr lang="en-US" sz="2800" dirty="0"/>
              <a:t>Attendant</a:t>
            </a:r>
          </a:p>
        </p:txBody>
      </p:sp>
      <p:sp>
        <p:nvSpPr>
          <p:cNvPr id="2" name="Content Placeholder 1">
            <a:extLst>
              <a:ext uri="{FF2B5EF4-FFF2-40B4-BE49-F238E27FC236}">
                <a16:creationId xmlns:a16="http://schemas.microsoft.com/office/drawing/2014/main" id="{616893C5-4852-46A8-B360-2CAB6881157D}"/>
              </a:ext>
            </a:extLst>
          </p:cNvPr>
          <p:cNvSpPr>
            <a:spLocks noGrp="1"/>
          </p:cNvSpPr>
          <p:nvPr>
            <p:ph idx="1"/>
          </p:nvPr>
        </p:nvSpPr>
        <p:spPr/>
        <p:txBody>
          <a:bodyPr/>
          <a:lstStyle/>
          <a:p>
            <a:pPr algn="just"/>
            <a:r>
              <a:rPr lang="en-US" sz="2800" b="1" dirty="0"/>
              <a:t>Rescue</a:t>
            </a:r>
          </a:p>
          <a:p>
            <a:pPr marL="109537" indent="0" algn="just">
              <a:buNone/>
            </a:pPr>
            <a:endParaRPr lang="en-US" sz="2800" dirty="0"/>
          </a:p>
          <a:p>
            <a:pPr lvl="1" algn="just"/>
            <a:r>
              <a:rPr lang="en-US" sz="2800" b="1" dirty="0">
                <a:effectLst>
                  <a:outerShdw blurRad="38100" dist="38100" dir="2700000" algn="tl">
                    <a:srgbClr val="000000">
                      <a:alpha val="43137"/>
                    </a:srgbClr>
                  </a:outerShdw>
                </a:effectLst>
              </a:rPr>
              <a:t>Attendants shall not enter permit-required confined spaces to attempt the rescue of Authorized Entrants.</a:t>
            </a:r>
            <a:r>
              <a:rPr lang="en-US" sz="2800" dirty="0"/>
              <a:t>				</a:t>
            </a:r>
          </a:p>
          <a:p>
            <a:pPr lvl="1" algn="just"/>
            <a:r>
              <a:rPr lang="en-US" sz="2800" dirty="0"/>
              <a:t>Attendants may only perform or assist in rescue efforts if trained in the use of rescue equipment AND if replaced by another qualified attendant.</a:t>
            </a:r>
          </a:p>
        </p:txBody>
      </p:sp>
    </p:spTree>
    <p:extLst>
      <p:ext uri="{BB962C8B-B14F-4D97-AF65-F5344CB8AC3E}">
        <p14:creationId xmlns:p14="http://schemas.microsoft.com/office/powerpoint/2010/main" val="2258616579"/>
      </p:ext>
    </p:extLst>
  </p:cSld>
  <p:clrMapOvr>
    <a:masterClrMapping/>
  </p:clrMapOvr>
</p:sld>
</file>

<file path=ppt/theme/theme1.xml><?xml version="1.0" encoding="utf-8"?>
<a:theme xmlns:a="http://schemas.openxmlformats.org/drawingml/2006/main" name="_SGS_TEMPLATE">
  <a:themeElements>
    <a:clrScheme name="_SGS_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_SGS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_SGS_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_SGS_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_SGS_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_SGS_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_SGS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_SGS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_SGS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77AAC68D958AB4D8A5DCE2B5444FB36" ma:contentTypeVersion="1" ma:contentTypeDescription="Create a new document." ma:contentTypeScope="" ma:versionID="51b060c61b8f1f40e3d093ac7898661c">
  <xsd:schema xmlns:xsd="http://www.w3.org/2001/XMLSchema" xmlns:xs="http://www.w3.org/2001/XMLSchema" xmlns:p="http://schemas.microsoft.com/office/2006/metadata/properties" targetNamespace="http://schemas.microsoft.com/office/2006/metadata/properties" ma:root="true" ma:fieldsID="fd23369937716faebc8a9d06633d0adc">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6F8C243-A904-4015-9201-DC99ED18449E}">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18C93783-2952-4CD9-8BAB-37466CAEC2AA}">
  <ds:schemaRefs>
    <ds:schemaRef ds:uri="http://schemas.microsoft.com/sharepoint/v3/contenttype/forms"/>
  </ds:schemaRefs>
</ds:datastoreItem>
</file>

<file path=customXml/itemProps3.xml><?xml version="1.0" encoding="utf-8"?>
<ds:datastoreItem xmlns:ds="http://schemas.openxmlformats.org/officeDocument/2006/customXml" ds:itemID="{0FB7BCAE-46AF-4B3F-A153-390FA6400F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YSD</Template>
  <TotalTime>6920</TotalTime>
  <Words>659</Words>
  <Application>Microsoft Office PowerPoint</Application>
  <PresentationFormat>On-screen Show (4:3)</PresentationFormat>
  <Paragraphs>100</Paragraphs>
  <Slides>15</Slides>
  <Notes>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Lucida Sans Unicode</vt:lpstr>
      <vt:lpstr>Symbol</vt:lpstr>
      <vt:lpstr>Times New Roman</vt:lpstr>
      <vt:lpstr>Tw Cen MT</vt:lpstr>
      <vt:lpstr>Wingdings</vt:lpstr>
      <vt:lpstr>_SGS_TEMPLATE</vt:lpstr>
      <vt:lpstr>    </vt:lpstr>
      <vt:lpstr>Course Objectives</vt:lpstr>
      <vt:lpstr>Attendant General Duties</vt:lpstr>
      <vt:lpstr>Attendant</vt:lpstr>
      <vt:lpstr>Attendant</vt:lpstr>
      <vt:lpstr>Attendant</vt:lpstr>
      <vt:lpstr>Attendant</vt:lpstr>
      <vt:lpstr>Attendant</vt:lpstr>
      <vt:lpstr>Attendant</vt:lpstr>
      <vt:lpstr>Summary of Attendant Roles </vt:lpstr>
      <vt:lpstr>PowerPoint Presentation</vt:lpstr>
      <vt:lpstr>CSB Video Discussion</vt:lpstr>
      <vt:lpstr>Personal Protective Equipment</vt:lpstr>
      <vt:lpstr>PowerPoint Presentation</vt:lpstr>
      <vt:lpstr>Course References</vt:lpstr>
    </vt:vector>
  </TitlesOfParts>
  <Company>White Oak Semiconductor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Hazards of Confined Spaces</dc:title>
  <dc:creator>GettleM</dc:creator>
  <cp:lastModifiedBy>Chris Thuneman</cp:lastModifiedBy>
  <cp:revision>255</cp:revision>
  <cp:lastPrinted>2017-08-27T17:48:19Z</cp:lastPrinted>
  <dcterms:created xsi:type="dcterms:W3CDTF">1998-11-30T21:24:58Z</dcterms:created>
  <dcterms:modified xsi:type="dcterms:W3CDTF">2019-04-02T00:43:47Z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0x010100E77AAC68D958AB4D8A5DCE2B5444FB36</vt:lpwstr>
  </property>
</Properties>
</file>